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0" r:id="rId2"/>
    <p:sldId id="256" r:id="rId3"/>
    <p:sldId id="261" r:id="rId4"/>
    <p:sldId id="259" r:id="rId5"/>
    <p:sldId id="264" r:id="rId6"/>
    <p:sldId id="265" r:id="rId7"/>
    <p:sldId id="260" r:id="rId8"/>
    <p:sldId id="262" r:id="rId9"/>
    <p:sldId id="266" r:id="rId10"/>
    <p:sldId id="267" r:id="rId11"/>
    <p:sldId id="268" r:id="rId12"/>
    <p:sldId id="269" r:id="rId13"/>
    <p:sldId id="271" r:id="rId14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271" autoAdjust="0"/>
    <p:restoredTop sz="94660"/>
  </p:normalViewPr>
  <p:slideViewPr>
    <p:cSldViewPr snapToGrid="0">
      <p:cViewPr>
        <p:scale>
          <a:sx n="66" d="100"/>
          <a:sy n="66" d="100"/>
        </p:scale>
        <p:origin x="-96" y="2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49D2AF-A5B0-4FB5-B356-EE5F0DEAC40F}" type="datetimeFigureOut">
              <a:rPr lang="es-MX" smtClean="0"/>
              <a:t>23/09/2014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296BF-2557-4110-9165-FDD0675A8711}" type="slidenum">
              <a:rPr lang="es-MX" smtClean="0"/>
              <a:t>‹Nº›</a:t>
            </a:fld>
            <a:endParaRPr lang="es-MX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34888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49D2AF-A5B0-4FB5-B356-EE5F0DEAC40F}" type="datetimeFigureOut">
              <a:rPr lang="es-MX" smtClean="0"/>
              <a:t>23/09/2014</a:t>
            </a:fld>
            <a:endParaRPr lang="es-MX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296BF-2557-4110-9165-FDD0675A871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9953085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49D2AF-A5B0-4FB5-B356-EE5F0DEAC40F}" type="datetimeFigureOut">
              <a:rPr lang="es-MX" smtClean="0"/>
              <a:t>23/09/2014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296BF-2557-4110-9165-FDD0675A871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23693137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49D2AF-A5B0-4FB5-B356-EE5F0DEAC40F}" type="datetimeFigureOut">
              <a:rPr lang="es-MX" smtClean="0"/>
              <a:t>23/09/2014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296BF-2557-4110-9165-FDD0675A8711}" type="slidenum">
              <a:rPr lang="es-MX" smtClean="0"/>
              <a:t>‹Nº›</a:t>
            </a:fld>
            <a:endParaRPr lang="es-MX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26969137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49D2AF-A5B0-4FB5-B356-EE5F0DEAC40F}" type="datetimeFigureOut">
              <a:rPr lang="es-MX" smtClean="0"/>
              <a:t>23/09/2014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296BF-2557-4110-9165-FDD0675A871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62298343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49D2AF-A5B0-4FB5-B356-EE5F0DEAC40F}" type="datetimeFigureOut">
              <a:rPr lang="es-MX" smtClean="0"/>
              <a:t>23/09/2014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296BF-2557-4110-9165-FDD0675A8711}" type="slidenum">
              <a:rPr lang="es-MX" smtClean="0"/>
              <a:t>‹Nº›</a:t>
            </a:fld>
            <a:endParaRPr lang="es-MX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5767448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49D2AF-A5B0-4FB5-B356-EE5F0DEAC40F}" type="datetimeFigureOut">
              <a:rPr lang="es-MX" smtClean="0"/>
              <a:t>23/09/2014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296BF-2557-4110-9165-FDD0675A871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18805883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49D2AF-A5B0-4FB5-B356-EE5F0DEAC40F}" type="datetimeFigureOut">
              <a:rPr lang="es-MX" smtClean="0"/>
              <a:t>23/09/2014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296BF-2557-4110-9165-FDD0675A871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64949318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49D2AF-A5B0-4FB5-B356-EE5F0DEAC40F}" type="datetimeFigureOut">
              <a:rPr lang="es-MX" smtClean="0"/>
              <a:t>23/09/2014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296BF-2557-4110-9165-FDD0675A871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2943853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49D2AF-A5B0-4FB5-B356-EE5F0DEAC40F}" type="datetimeFigureOut">
              <a:rPr lang="es-MX" smtClean="0"/>
              <a:t>23/09/2014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296BF-2557-4110-9165-FDD0675A871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6746507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49D2AF-A5B0-4FB5-B356-EE5F0DEAC40F}" type="datetimeFigureOut">
              <a:rPr lang="es-MX" smtClean="0"/>
              <a:t>23/09/2014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296BF-2557-4110-9165-FDD0675A871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012286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49D2AF-A5B0-4FB5-B356-EE5F0DEAC40F}" type="datetimeFigureOut">
              <a:rPr lang="es-MX" smtClean="0"/>
              <a:t>23/09/2014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296BF-2557-4110-9165-FDD0675A871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0437001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49D2AF-A5B0-4FB5-B356-EE5F0DEAC40F}" type="datetimeFigureOut">
              <a:rPr lang="es-MX" smtClean="0"/>
              <a:t>23/09/2014</a:t>
            </a:fld>
            <a:endParaRPr lang="es-MX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296BF-2557-4110-9165-FDD0675A871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8810113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49D2AF-A5B0-4FB5-B356-EE5F0DEAC40F}" type="datetimeFigureOut">
              <a:rPr lang="es-MX" smtClean="0"/>
              <a:t>23/09/2014</a:t>
            </a:fld>
            <a:endParaRPr lang="es-MX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296BF-2557-4110-9165-FDD0675A871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35334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49D2AF-A5B0-4FB5-B356-EE5F0DEAC40F}" type="datetimeFigureOut">
              <a:rPr lang="es-MX" smtClean="0"/>
              <a:t>23/09/2014</a:t>
            </a:fld>
            <a:endParaRPr lang="es-MX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296BF-2557-4110-9165-FDD0675A871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8032902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49D2AF-A5B0-4FB5-B356-EE5F0DEAC40F}" type="datetimeFigureOut">
              <a:rPr lang="es-MX" smtClean="0"/>
              <a:t>23/09/2014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296BF-2557-4110-9165-FDD0675A871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9328601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49D2AF-A5B0-4FB5-B356-EE5F0DEAC40F}" type="datetimeFigureOut">
              <a:rPr lang="es-MX" smtClean="0"/>
              <a:t>23/09/2014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296BF-2557-4110-9165-FDD0675A871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6957677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B549D2AF-A5B0-4FB5-B356-EE5F0DEAC40F}" type="datetimeFigureOut">
              <a:rPr lang="es-MX" smtClean="0"/>
              <a:t>23/09/2014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46C296BF-2557-4110-9165-FDD0675A871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61718352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es.wikipedia.org/wiki/Recursos_humanos" TargetMode="External"/><Relationship Id="rId2" Type="http://schemas.openxmlformats.org/officeDocument/2006/relationships/hyperlink" Target="http://es.wikipedia.org/w/index.php?title=Escuela_de_las_relaciones_humanas&amp;action=edit&amp;redlink=1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s-MX" dirty="0" smtClean="0"/>
              <a:t>FUNDAMENTOS DE AMDIMINISTRACION</a:t>
            </a:r>
            <a:endParaRPr lang="es-MX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lang="es-MX" dirty="0" smtClean="0"/>
              <a:t>ESCUELAS DE LAS RECIONES HUMANAS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18831635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14:flythrough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7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7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7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84212" y="326812"/>
            <a:ext cx="8534400" cy="1507067"/>
          </a:xfrm>
        </p:spPr>
        <p:txBody>
          <a:bodyPr/>
          <a:lstStyle/>
          <a:p>
            <a:r>
              <a:rPr lang="es-MX" dirty="0" smtClean="0"/>
              <a:t>	</a:t>
            </a:r>
            <a:r>
              <a:rPr lang="es-MX" sz="4000" dirty="0" smtClean="0"/>
              <a:t>Aportes de Elton mayo </a:t>
            </a:r>
            <a:endParaRPr lang="es-MX" sz="4000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684212" y="1676400"/>
            <a:ext cx="8534400" cy="4118187"/>
          </a:xfrm>
        </p:spPr>
        <p:txBody>
          <a:bodyPr/>
          <a:lstStyle/>
          <a:p>
            <a:pPr marL="457200" indent="-457200">
              <a:buFont typeface="+mj-lt"/>
              <a:buAutoNum type="alphaUcPeriod"/>
            </a:pPr>
            <a:r>
              <a:rPr lang="es-MX" sz="2800" dirty="0" smtClean="0"/>
              <a:t>Demostró que el aspecto psicológico es muy importante en las tareas administrativas</a:t>
            </a:r>
          </a:p>
          <a:p>
            <a:pPr marL="457200" indent="-457200">
              <a:buFont typeface="+mj-lt"/>
              <a:buAutoNum type="alphaUcPeriod"/>
            </a:pPr>
            <a:r>
              <a:rPr lang="es-MX" sz="2800" dirty="0" smtClean="0"/>
              <a:t>Demostró la importancia de la comunicación </a:t>
            </a:r>
          </a:p>
          <a:p>
            <a:pPr marL="457200" indent="-457200">
              <a:buFont typeface="+mj-lt"/>
              <a:buAutoNum type="alphaUcPeriod"/>
            </a:pPr>
            <a:r>
              <a:rPr lang="es-MX" sz="2800" dirty="0" smtClean="0"/>
              <a:t>Demostró la importancia que tienen los grupos informales dentro de la empresa</a:t>
            </a:r>
          </a:p>
          <a:p>
            <a:pPr marL="0" indent="0">
              <a:buNone/>
            </a:pPr>
            <a:endParaRPr lang="es-MX" dirty="0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12426" y="4339771"/>
            <a:ext cx="2314575" cy="218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426153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push dir="u"/>
      </p:transition>
    </mc:Choice>
    <mc:Fallback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82332" y="174412"/>
            <a:ext cx="8534400" cy="1507067"/>
          </a:xfrm>
        </p:spPr>
        <p:txBody>
          <a:bodyPr/>
          <a:lstStyle/>
          <a:p>
            <a:r>
              <a:rPr lang="es-MX" dirty="0" smtClean="0"/>
              <a:t>				AL Kurt Lewin</a:t>
            </a:r>
            <a:endParaRPr lang="es-MX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82332" y="1280160"/>
            <a:ext cx="8534400" cy="4636347"/>
          </a:xfrm>
        </p:spPr>
        <p:txBody>
          <a:bodyPr/>
          <a:lstStyle/>
          <a:p>
            <a:pPr marL="0" indent="0">
              <a:buNone/>
            </a:pPr>
            <a:r>
              <a:rPr lang="es-MX" dirty="0" smtClean="0"/>
              <a:t>Se basa en dos aspectos importantes: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s-MX" dirty="0" smtClean="0"/>
              <a:t>La motivación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s-MX" dirty="0" smtClean="0"/>
              <a:t>La frustración.</a:t>
            </a:r>
          </a:p>
          <a:p>
            <a:pPr marL="0" indent="0">
              <a:buNone/>
            </a:pPr>
            <a:r>
              <a:rPr lang="es-MX" dirty="0" smtClean="0"/>
              <a:t>Considera también que el trabajador tiene reacciones positivas y negativas y que la mayoría de los casos acepta y atrae las situaciones positivas y rechaza las negativas</a:t>
            </a:r>
          </a:p>
          <a:p>
            <a:pPr marL="0" indent="0">
              <a:buNone/>
            </a:pPr>
            <a:r>
              <a:rPr lang="es-MX" dirty="0" smtClean="0"/>
              <a:t> </a:t>
            </a:r>
          </a:p>
          <a:p>
            <a:pPr marL="0" indent="0">
              <a:buNone/>
            </a:pP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764048703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prestig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65212" y="411480"/>
            <a:ext cx="8534400" cy="1148079"/>
          </a:xfrm>
        </p:spPr>
        <p:txBody>
          <a:bodyPr/>
          <a:lstStyle/>
          <a:p>
            <a:r>
              <a:rPr lang="es-MX" dirty="0" smtClean="0"/>
              <a:t>CONCLUCIONES</a:t>
            </a:r>
            <a:endParaRPr lang="es-MX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714692" y="1559560"/>
            <a:ext cx="8534400" cy="3896360"/>
          </a:xfrm>
        </p:spPr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es-MX" dirty="0" smtClean="0"/>
              <a:t>Los trabajadores son trabajadores sociales.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s-MX" dirty="0" smtClean="0"/>
              <a:t>Las personas son motivadas por ciertas necesidades.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s-MX" dirty="0" smtClean="0"/>
              <a:t>El comportamiento de los grupos puede manejarse mediante un adecuado estilo de supervisión y liderazgo.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s-MX" dirty="0" smtClean="0"/>
              <a:t>Las normas de grupo funcionan regulando el comportamiento de los individuos, por lo tanto este control debe incluir sanciones positivas como también negativas.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s-MX" dirty="0" smtClean="0"/>
              <a:t>La psicología industrial contribuyo a demostrar la parcialidad de los principios de administración adoptados por la teoría clásica.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748586397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wind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461452" y="518159"/>
            <a:ext cx="8001000" cy="2971801"/>
          </a:xfrm>
        </p:spPr>
        <p:txBody>
          <a:bodyPr/>
          <a:lstStyle/>
          <a:p>
            <a:pPr algn="ctr"/>
            <a:r>
              <a:rPr lang="es-MX" dirty="0" smtClean="0"/>
              <a:t>POR SU ATENCION </a:t>
            </a:r>
            <a:br>
              <a:rPr lang="es-MX" dirty="0" smtClean="0"/>
            </a:br>
            <a:r>
              <a:rPr lang="es-MX" dirty="0"/>
              <a:t/>
            </a:r>
            <a:br>
              <a:rPr lang="es-MX" dirty="0"/>
            </a:br>
            <a:r>
              <a:rPr lang="es-MX" dirty="0" smtClean="0"/>
              <a:t>GRACIAS</a:t>
            </a:r>
            <a:endParaRPr lang="es-MX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2528252" y="3798147"/>
            <a:ext cx="6400800" cy="1947333"/>
          </a:xfrm>
        </p:spPr>
        <p:txBody>
          <a:bodyPr/>
          <a:lstStyle/>
          <a:p>
            <a:r>
              <a:rPr lang="es-MX" dirty="0" smtClean="0"/>
              <a:t>Viridiana Becerril Herrera</a:t>
            </a:r>
          </a:p>
          <a:p>
            <a:r>
              <a:rPr lang="es-MX" dirty="0" smtClean="0"/>
              <a:t>Aldo Hoyos Rodríguez</a:t>
            </a:r>
          </a:p>
          <a:p>
            <a:r>
              <a:rPr lang="es-MX" dirty="0" smtClean="0"/>
              <a:t>Yaneth Orea Sánchez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400709538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6000">
        <p15:prstTrans prst="curtains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883404" y="440439"/>
            <a:ext cx="9236990" cy="690938"/>
          </a:xfrm>
        </p:spPr>
        <p:txBody>
          <a:bodyPr>
            <a:noAutofit/>
          </a:bodyPr>
          <a:lstStyle/>
          <a:p>
            <a:r>
              <a:rPr lang="es-MX" sz="3600" dirty="0" smtClean="0"/>
              <a:t>ESCUELA DE LAS RELACIONES HUMANAS</a:t>
            </a:r>
            <a:endParaRPr lang="es-MX" sz="3600" dirty="0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4814" y="1549831"/>
            <a:ext cx="7516678" cy="49904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079491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750">
        <p:pull/>
      </p:transition>
    </mc:Choice>
    <mc:Fallback>
      <p:transition spd="slow">
        <p:pull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Marcador de contenido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9349" y="232475"/>
            <a:ext cx="8638601" cy="6307809"/>
          </a:xfrm>
        </p:spPr>
      </p:pic>
    </p:spTree>
    <p:extLst>
      <p:ext uri="{BB962C8B-B14F-4D97-AF65-F5344CB8AC3E}">
        <p14:creationId xmlns:p14="http://schemas.microsoft.com/office/powerpoint/2010/main" val="364367039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750">
        <p:push dir="u"/>
      </p:transition>
    </mc:Choice>
    <mc:Fallback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116810"/>
            <a:ext cx="8534400" cy="1507067"/>
          </a:xfrm>
        </p:spPr>
        <p:txBody>
          <a:bodyPr/>
          <a:lstStyle/>
          <a:p>
            <a:r>
              <a:rPr lang="es-MX" dirty="0" smtClean="0"/>
              <a:t>¿QUE SON LAS RELACIONES HUMANAS?</a:t>
            </a:r>
            <a:endParaRPr lang="es-MX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1825625"/>
            <a:ext cx="4276241" cy="4351338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s-MX" sz="3200" dirty="0" smtClean="0"/>
              <a:t>Las relaciones humanas en el ámbito de la administración se refieren principalmente a la manera en que los gerentes interactúan con otros empleados o reclutas</a:t>
            </a:r>
            <a:endParaRPr lang="es-MX" sz="3200" dirty="0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44867" y="1263384"/>
            <a:ext cx="4514850" cy="37861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1738701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drap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684211" y="685800"/>
            <a:ext cx="9002229" cy="3188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s-MX" sz="2800" dirty="0">
                <a:solidFill>
                  <a:schemeClr val="bg1"/>
                </a:solidFill>
              </a:rPr>
              <a:t>La teoría de las </a:t>
            </a:r>
            <a:r>
              <a:rPr lang="es-MX" sz="2800" dirty="0" smtClean="0">
                <a:solidFill>
                  <a:schemeClr val="bg1"/>
                </a:solidFill>
              </a:rPr>
              <a:t>relaciones humanas(también </a:t>
            </a:r>
            <a:r>
              <a:rPr lang="es-MX" sz="2800" dirty="0">
                <a:solidFill>
                  <a:schemeClr val="bg1"/>
                </a:solidFill>
              </a:rPr>
              <a:t>denominada </a:t>
            </a:r>
            <a:r>
              <a:rPr lang="es-MX" sz="2800" dirty="0" smtClean="0">
                <a:solidFill>
                  <a:schemeClr val="bg1"/>
                </a:solidFill>
              </a:rPr>
              <a:t>escuela humanística de la administración), </a:t>
            </a:r>
            <a:r>
              <a:rPr lang="es-MX" sz="2800" dirty="0">
                <a:solidFill>
                  <a:schemeClr val="bg1"/>
                </a:solidFill>
              </a:rPr>
              <a:t>desarrollada por Elton Mayo y sus colaboradores, surgió en los Estados Unidos como consecuencia inmediata de los resultados obtenidos mediante los experimentos de Hawthorne. Fue básicamente un movimiento de oposición a la teoría clásica de la administración</a:t>
            </a:r>
            <a:endParaRPr lang="es-MX" sz="2800" dirty="0">
              <a:solidFill>
                <a:schemeClr val="bg1"/>
              </a:solidFill>
            </a:endParaRP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77193" y="3708614"/>
            <a:ext cx="2991173" cy="29911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58733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ripple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261257" y="108488"/>
            <a:ext cx="6139543" cy="6161683"/>
          </a:xfrm>
        </p:spPr>
        <p:txBody>
          <a:bodyPr/>
          <a:lstStyle/>
          <a:p>
            <a:pPr marL="0" indent="0">
              <a:buNone/>
            </a:pPr>
            <a:r>
              <a:rPr lang="es-MX" sz="2400" dirty="0"/>
              <a:t>La </a:t>
            </a:r>
            <a:r>
              <a:rPr lang="es-MX" sz="2400" dirty="0">
                <a:hlinkClick r:id="rId2" tooltip="Escuela de las relaciones humanas (aún no redactado)"/>
              </a:rPr>
              <a:t>escuela de las relaciones humanas</a:t>
            </a:r>
            <a:r>
              <a:rPr lang="es-MX" sz="2400" dirty="0"/>
              <a:t> surgió, en parte, debido a que el enfoque clásico no lograba suficiente eficiencia productiva ni armonía en el centro de trabajo. Esto hizo que aumentara el interés por ayudar a los gerentes a manejar con más eficacia los </a:t>
            </a:r>
            <a:r>
              <a:rPr lang="es-MX" sz="2400" dirty="0">
                <a:hlinkClick r:id="rId3" tooltip="Recursos humanos"/>
              </a:rPr>
              <a:t>Recursos humanos</a:t>
            </a:r>
            <a:r>
              <a:rPr lang="es-MX" sz="2400" dirty="0"/>
              <a:t> de sus organizaciones. Varios teóricos trataron de reforzar la teoría clásica de la organización con elementos de la sociología y la psicología.</a:t>
            </a:r>
          </a:p>
          <a:p>
            <a:endParaRPr lang="es-MX" dirty="0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00800" y="1161142"/>
            <a:ext cx="4963885" cy="46881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773366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fallOve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Marcador de contenido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9349" y="201478"/>
            <a:ext cx="8353587" cy="6090834"/>
          </a:xfrm>
        </p:spPr>
      </p:pic>
    </p:spTree>
    <p:extLst>
      <p:ext uri="{BB962C8B-B14F-4D97-AF65-F5344CB8AC3E}">
        <p14:creationId xmlns:p14="http://schemas.microsoft.com/office/powerpoint/2010/main" val="1643217018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fractur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84212" y="209800"/>
            <a:ext cx="8534400" cy="1507067"/>
          </a:xfrm>
        </p:spPr>
        <p:txBody>
          <a:bodyPr>
            <a:normAutofit/>
          </a:bodyPr>
          <a:lstStyle/>
          <a:p>
            <a:r>
              <a:rPr lang="es-MX" sz="3200" dirty="0" smtClean="0"/>
              <a:t>TEORIA DE LAS RELACIONES HUMANAS</a:t>
            </a:r>
            <a:endParaRPr lang="es-MX" sz="3200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92826" y="2305194"/>
            <a:ext cx="8534400" cy="3615267"/>
          </a:xfrm>
        </p:spPr>
        <p:txBody>
          <a:bodyPr>
            <a:normAutofit fontScale="92500" lnSpcReduction="10000"/>
          </a:bodyPr>
          <a:lstStyle/>
          <a:p>
            <a:r>
              <a:rPr lang="es-MX" dirty="0" smtClean="0"/>
              <a:t>Estudia la organización como grupos de personas </a:t>
            </a:r>
          </a:p>
          <a:p>
            <a:r>
              <a:rPr lang="es-MX" dirty="0" smtClean="0"/>
              <a:t>Hace énfasis en las personas</a:t>
            </a:r>
          </a:p>
          <a:p>
            <a:r>
              <a:rPr lang="es-MX" dirty="0" smtClean="0"/>
              <a:t>Se inspira en sistemas de psicología</a:t>
            </a:r>
          </a:p>
          <a:p>
            <a:r>
              <a:rPr lang="es-MX" dirty="0" smtClean="0"/>
              <a:t>Delegación plena de la autoridad</a:t>
            </a:r>
          </a:p>
          <a:p>
            <a:r>
              <a:rPr lang="es-MX" dirty="0" smtClean="0"/>
              <a:t>Autonomía del trabajador</a:t>
            </a:r>
          </a:p>
          <a:p>
            <a:r>
              <a:rPr lang="es-MX" dirty="0" smtClean="0"/>
              <a:t>Confianza y apertura</a:t>
            </a:r>
          </a:p>
          <a:p>
            <a:r>
              <a:rPr lang="es-MX" dirty="0" smtClean="0"/>
              <a:t>Énfasis entre las relaciones humanas entre los empleados</a:t>
            </a:r>
          </a:p>
          <a:p>
            <a:r>
              <a:rPr lang="es-MX" dirty="0" smtClean="0"/>
              <a:t>Confianza en las personas</a:t>
            </a:r>
          </a:p>
          <a:p>
            <a:r>
              <a:rPr lang="es-MX" dirty="0" smtClean="0"/>
              <a:t>Dinámica grupal e interpersonal.</a:t>
            </a:r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56499052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90892" y="128692"/>
            <a:ext cx="8534400" cy="1507067"/>
          </a:xfrm>
        </p:spPr>
        <p:txBody>
          <a:bodyPr>
            <a:normAutofit/>
          </a:bodyPr>
          <a:lstStyle/>
          <a:p>
            <a:r>
              <a:rPr lang="es-MX" sz="3200" dirty="0" smtClean="0"/>
              <a:t>ORIGENES DE LA TEORIA DE LAS RELACIONES HUMANAS</a:t>
            </a:r>
            <a:endParaRPr lang="es-MX" sz="3200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790892" y="1432561"/>
            <a:ext cx="8534400" cy="3749040"/>
          </a:xfrm>
        </p:spPr>
        <p:txBody>
          <a:bodyPr/>
          <a:lstStyle/>
          <a:p>
            <a:pPr marL="0" indent="0">
              <a:buNone/>
            </a:pPr>
            <a:r>
              <a:rPr lang="es-MX" dirty="0" smtClean="0"/>
              <a:t>Principales causas de la teoría: </a:t>
            </a:r>
          </a:p>
          <a:p>
            <a:pPr marL="0" indent="0">
              <a:buNone/>
            </a:pPr>
            <a:endParaRPr lang="es-MX" dirty="0" smtClean="0"/>
          </a:p>
          <a:p>
            <a:pPr>
              <a:buFont typeface="Arial" panose="020B0604020202020204" pitchFamily="34" charset="0"/>
              <a:buChar char="•"/>
            </a:pPr>
            <a:r>
              <a:rPr lang="es-MX" dirty="0" smtClean="0"/>
              <a:t>Necesidad de humanizar y democratizar la administración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s-MX" dirty="0" smtClean="0"/>
              <a:t>El desarrollo de las llamadas ciencias humanas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s-MX" dirty="0" smtClean="0"/>
              <a:t>Las ideas de la filosofía pragmática de John Dewey y de la psicología dinámica de kart Lewin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s-MX" dirty="0" smtClean="0"/>
              <a:t>Las conclusiones del experimento de Hawthorne</a:t>
            </a:r>
          </a:p>
          <a:p>
            <a:pPr marL="0" indent="0">
              <a:buNone/>
            </a:pPr>
            <a:endParaRPr lang="es-MX" dirty="0" smtClean="0"/>
          </a:p>
        </p:txBody>
      </p:sp>
    </p:spTree>
    <p:extLst>
      <p:ext uri="{BB962C8B-B14F-4D97-AF65-F5344CB8AC3E}">
        <p14:creationId xmlns:p14="http://schemas.microsoft.com/office/powerpoint/2010/main" val="206688464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gallery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ector">
  <a:themeElements>
    <a:clrScheme name="Sector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ector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ector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185</TotalTime>
  <Words>306</Words>
  <Application>Microsoft Office PowerPoint</Application>
  <PresentationFormat>Panorámica</PresentationFormat>
  <Paragraphs>44</Paragraphs>
  <Slides>13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13</vt:i4>
      </vt:variant>
    </vt:vector>
  </HeadingPairs>
  <TitlesOfParts>
    <vt:vector size="18" baseType="lpstr">
      <vt:lpstr>Arial</vt:lpstr>
      <vt:lpstr>Century Gothic</vt:lpstr>
      <vt:lpstr>Wingdings</vt:lpstr>
      <vt:lpstr>Wingdings 3</vt:lpstr>
      <vt:lpstr>Sector</vt:lpstr>
      <vt:lpstr>FUNDAMENTOS DE AMDIMINISTRACION</vt:lpstr>
      <vt:lpstr>ESCUELA DE LAS RELACIONES HUMANAS</vt:lpstr>
      <vt:lpstr>Presentación de PowerPoint</vt:lpstr>
      <vt:lpstr>¿QUE SON LAS RELACIONES HUMANAS?</vt:lpstr>
      <vt:lpstr>Presentación de PowerPoint</vt:lpstr>
      <vt:lpstr>Presentación de PowerPoint</vt:lpstr>
      <vt:lpstr>Presentación de PowerPoint</vt:lpstr>
      <vt:lpstr>TEORIA DE LAS RELACIONES HUMANAS</vt:lpstr>
      <vt:lpstr>ORIGENES DE LA TEORIA DE LAS RELACIONES HUMANAS</vt:lpstr>
      <vt:lpstr> Aportes de Elton mayo </vt:lpstr>
      <vt:lpstr>    AL Kurt Lewin</vt:lpstr>
      <vt:lpstr>CONCLUCIONES</vt:lpstr>
      <vt:lpstr>POR SU ATENCION   GRACIAS</vt:lpstr>
    </vt:vector>
  </TitlesOfParts>
  <Company>Toshiba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Viridiana</dc:creator>
  <cp:lastModifiedBy>Viridiana</cp:lastModifiedBy>
  <cp:revision>14</cp:revision>
  <dcterms:created xsi:type="dcterms:W3CDTF">2014-09-23T03:49:28Z</dcterms:created>
  <dcterms:modified xsi:type="dcterms:W3CDTF">2014-09-23T18:56:22Z</dcterms:modified>
</cp:coreProperties>
</file>