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92" r:id="rId2"/>
    <p:sldMasterId id="2147483840" r:id="rId3"/>
    <p:sldMasterId id="2147483852" r:id="rId4"/>
    <p:sldMasterId id="2147483864" r:id="rId5"/>
    <p:sldMasterId id="2147483876" r:id="rId6"/>
    <p:sldMasterId id="2147483888" r:id="rId7"/>
    <p:sldMasterId id="2147483900" r:id="rId8"/>
  </p:sldMasterIdLst>
  <p:sldIdLst>
    <p:sldId id="256" r:id="rId9"/>
    <p:sldId id="257" r:id="rId10"/>
    <p:sldId id="258" r:id="rId11"/>
    <p:sldId id="259" r:id="rId12"/>
    <p:sldId id="260" r:id="rId13"/>
    <p:sldId id="261" r:id="rId14"/>
    <p:sldId id="262" r:id="rId15"/>
    <p:sldId id="263" r:id="rId16"/>
    <p:sldId id="266" r:id="rId17"/>
    <p:sldId id="270" r:id="rId18"/>
    <p:sldId id="271" r:id="rId19"/>
    <p:sldId id="267" r:id="rId20"/>
    <p:sldId id="264" r:id="rId21"/>
    <p:sldId id="265" r:id="rId22"/>
    <p:sldId id="268" r:id="rId23"/>
    <p:sldId id="269" r:id="rId24"/>
    <p:sldId id="272" r:id="rId2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67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2" name="Footer Placeholder 1"/>
          <p:cNvSpPr>
            <a:spLocks noGrp="1"/>
          </p:cNvSpPr>
          <p:nvPr>
            <p:ph type="ftr" sz="quarter" idx="11"/>
          </p:nvPr>
        </p:nvSpPr>
        <p:spPr/>
        <p:txBody>
          <a:bodyPr/>
          <a:lstStyle/>
          <a:p>
            <a:endParaRPr lang="es-MX"/>
          </a:p>
        </p:txBody>
      </p:sp>
      <p:sp>
        <p:nvSpPr>
          <p:cNvPr id="15" name="Slide Number Placeholder 14"/>
          <p:cNvSpPr>
            <a:spLocks noGrp="1"/>
          </p:cNvSpPr>
          <p:nvPr>
            <p:ph type="sldNum" sz="quarter" idx="12"/>
          </p:nvPr>
        </p:nvSpPr>
        <p:spPr>
          <a:xfrm>
            <a:off x="8229600" y="6473952"/>
            <a:ext cx="758952" cy="246888"/>
          </a:xfrm>
        </p:spPr>
        <p:txBody>
          <a:bodyPr/>
          <a:lstStyle/>
          <a:p>
            <a:fld id="{4B7A59BA-F98A-4FDE-BCA1-40FCBEA6B245}"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2" name="Footer Placeholder 1"/>
          <p:cNvSpPr>
            <a:spLocks noGrp="1"/>
          </p:cNvSpPr>
          <p:nvPr>
            <p:ph type="ftr" sz="quarter" idx="11"/>
          </p:nvPr>
        </p:nvSpPr>
        <p:spPr/>
        <p:txBody>
          <a:bodyPr/>
          <a:lstStyle/>
          <a:p>
            <a:endParaRPr lang="es-MX"/>
          </a:p>
        </p:txBody>
      </p:sp>
      <p:sp>
        <p:nvSpPr>
          <p:cNvPr id="15" name="Slide Number Placeholder 14"/>
          <p:cNvSpPr>
            <a:spLocks noGrp="1"/>
          </p:cNvSpPr>
          <p:nvPr>
            <p:ph type="sldNum" sz="quarter" idx="12"/>
          </p:nvPr>
        </p:nvSpPr>
        <p:spPr>
          <a:xfrm>
            <a:off x="8229600" y="6473952"/>
            <a:ext cx="758952" cy="246888"/>
          </a:xfrm>
        </p:spPr>
        <p:txBody>
          <a:bodyPr/>
          <a:lstStyle/>
          <a:p>
            <a:fld id="{4B7A59BA-F98A-4FDE-BCA1-40FCBEA6B245}" type="slidenum">
              <a:rPr lang="es-MX" smtClean="0"/>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19" name="Footer Placeholder 18"/>
          <p:cNvSpPr>
            <a:spLocks noGrp="1"/>
          </p:cNvSpPr>
          <p:nvPr>
            <p:ph type="ftr" sz="quarter" idx="11"/>
          </p:nvPr>
        </p:nvSpPr>
        <p:spPr>
          <a:xfrm>
            <a:off x="3581400" y="76200"/>
            <a:ext cx="2895600" cy="288925"/>
          </a:xfrm>
        </p:spPr>
        <p:txBody>
          <a:bodyPr/>
          <a:lstStyle/>
          <a:p>
            <a:endParaRPr lang="es-MX"/>
          </a:p>
        </p:txBody>
      </p:sp>
      <p:sp>
        <p:nvSpPr>
          <p:cNvPr id="16" name="Slide Number Placeholder 15"/>
          <p:cNvSpPr>
            <a:spLocks noGrp="1"/>
          </p:cNvSpPr>
          <p:nvPr>
            <p:ph type="sldNum" sz="quarter" idx="12"/>
          </p:nvPr>
        </p:nvSpPr>
        <p:spPr>
          <a:xfrm>
            <a:off x="8229600" y="6473952"/>
            <a:ext cx="758952" cy="246888"/>
          </a:xfrm>
        </p:spPr>
        <p:txBody>
          <a:bodyPr/>
          <a:lstStyle/>
          <a:p>
            <a:fld id="{4B7A59BA-F98A-4FDE-BCA1-40FCBEA6B245}" type="slidenum">
              <a:rPr lang="es-MX" smtClean="0"/>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11" name="Footer Placeholder 10"/>
          <p:cNvSpPr>
            <a:spLocks noGrp="1"/>
          </p:cNvSpPr>
          <p:nvPr>
            <p:ph type="ftr" sz="quarter" idx="11"/>
          </p:nvPr>
        </p:nvSpPr>
        <p:spPr/>
        <p:txBody>
          <a:bodyPr/>
          <a:lstStyle/>
          <a:p>
            <a:endParaRPr lang="es-MX"/>
          </a:p>
        </p:txBody>
      </p:sp>
      <p:sp>
        <p:nvSpPr>
          <p:cNvPr id="16" name="Slide Number Placeholder 15"/>
          <p:cNvSpPr>
            <a:spLocks noGrp="1"/>
          </p:cNvSpPr>
          <p:nvPr>
            <p:ph type="sldNum" sz="quarter" idx="12"/>
          </p:nvPr>
        </p:nvSpPr>
        <p:spPr/>
        <p:txBody>
          <a:bodyPr/>
          <a:lstStyle/>
          <a:p>
            <a:fld id="{4B7A59BA-F98A-4FDE-BCA1-40FCBEA6B245}" type="slidenum">
              <a:rPr lang="es-MX" smtClean="0"/>
              <a:pPr/>
              <a:t>‹Nº›</a:t>
            </a:fld>
            <a:endParaRPr lang="es-MX"/>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10" name="Footer Placeholder 9"/>
          <p:cNvSpPr>
            <a:spLocks noGrp="1"/>
          </p:cNvSpPr>
          <p:nvPr>
            <p:ph type="ftr" sz="quarter" idx="11"/>
          </p:nvPr>
        </p:nvSpPr>
        <p:spPr/>
        <p:txBody>
          <a:bodyPr/>
          <a:lstStyle/>
          <a:p>
            <a:endParaRPr lang="es-MX"/>
          </a:p>
        </p:txBody>
      </p:sp>
      <p:sp>
        <p:nvSpPr>
          <p:cNvPr id="31" name="Slide Number Placeholder 30"/>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8229600" y="6477000"/>
            <a:ext cx="762000" cy="246888"/>
          </a:xfrm>
        </p:spPr>
        <p:txBody>
          <a:bodyPr/>
          <a:lstStyle/>
          <a:p>
            <a:fld id="{4B7A59BA-F98A-4FDE-BCA1-40FCBEA6B245}" type="slidenum">
              <a:rPr lang="es-MX" smtClean="0"/>
              <a:pPr/>
              <a:t>‹Nº›</a:t>
            </a:fld>
            <a:endParaRPr lang="es-MX"/>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21" name="Footer Placeholder 20"/>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24" name="Footer Placeholder 23"/>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29" name="Footer Placeholder 28"/>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19" name="Footer Placeholder 18"/>
          <p:cNvSpPr>
            <a:spLocks noGrp="1"/>
          </p:cNvSpPr>
          <p:nvPr>
            <p:ph type="ftr" sz="quarter" idx="11"/>
          </p:nvPr>
        </p:nvSpPr>
        <p:spPr>
          <a:xfrm>
            <a:off x="3581400" y="76200"/>
            <a:ext cx="2895600" cy="288925"/>
          </a:xfrm>
        </p:spPr>
        <p:txBody>
          <a:bodyPr/>
          <a:lstStyle/>
          <a:p>
            <a:endParaRPr lang="es-MX"/>
          </a:p>
        </p:txBody>
      </p:sp>
      <p:sp>
        <p:nvSpPr>
          <p:cNvPr id="16" name="Slide Number Placeholder 15"/>
          <p:cNvSpPr>
            <a:spLocks noGrp="1"/>
          </p:cNvSpPr>
          <p:nvPr>
            <p:ph type="sldNum" sz="quarter" idx="12"/>
          </p:nvPr>
        </p:nvSpPr>
        <p:spPr>
          <a:xfrm>
            <a:off x="8229600" y="6473952"/>
            <a:ext cx="758952" cy="246888"/>
          </a:xfrm>
        </p:spPr>
        <p:txBody>
          <a:bodyPr/>
          <a:lstStyle/>
          <a:p>
            <a:fld id="{4B7A59BA-F98A-4FDE-BCA1-40FCBEA6B245}" type="slidenum">
              <a:rPr lang="es-MX" smtClean="0"/>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31" name="Slide Number Placeholder 30"/>
          <p:cNvSpPr>
            <a:spLocks noGrp="1"/>
          </p:cNvSpPr>
          <p:nvPr>
            <p:ph type="sldNum" sz="quarter" idx="12"/>
          </p:nvPr>
        </p:nvSpPr>
        <p:spPr/>
        <p:txBody>
          <a:bodyPr/>
          <a:lstStyle/>
          <a:p>
            <a:fld id="{4B7A59BA-F98A-4FDE-BCA1-40FCBEA6B245}" type="slidenum">
              <a:rPr lang="es-MX" smtClean="0"/>
              <a:pPr/>
              <a:t>‹Nº›</a:t>
            </a:fld>
            <a:endParaRPr lang="es-MX"/>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19" name="Footer Placeholder 18"/>
          <p:cNvSpPr>
            <a:spLocks noGrp="1"/>
          </p:cNvSpPr>
          <p:nvPr>
            <p:ph type="ftr" sz="quarter" idx="11"/>
          </p:nvPr>
        </p:nvSpPr>
        <p:spPr/>
        <p:txBody>
          <a:bodyPr/>
          <a:lstStyle/>
          <a:p>
            <a:endParaRPr lang="es-MX"/>
          </a:p>
        </p:txBody>
      </p:sp>
      <p:sp>
        <p:nvSpPr>
          <p:cNvPr id="27" name="Slide Number Placeholder 26"/>
          <p:cNvSpPr>
            <a:spLocks noGrp="1"/>
          </p:cNvSpPr>
          <p:nvPr>
            <p:ph type="sldNum" sz="quarter" idx="12"/>
          </p:nvPr>
        </p:nvSpPr>
        <p:spPr/>
        <p:txBody>
          <a:bodyPr/>
          <a:lstStyle/>
          <a:p>
            <a:fld id="{4B7A59BA-F98A-4FDE-BCA1-40FCBEA6B245}"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11" name="Footer Placeholder 10"/>
          <p:cNvSpPr>
            <a:spLocks noGrp="1"/>
          </p:cNvSpPr>
          <p:nvPr>
            <p:ph type="ftr" sz="quarter" idx="11"/>
          </p:nvPr>
        </p:nvSpPr>
        <p:spPr/>
        <p:txBody>
          <a:bodyPr/>
          <a:lstStyle/>
          <a:p>
            <a:endParaRPr lang="es-MX"/>
          </a:p>
        </p:txBody>
      </p:sp>
      <p:sp>
        <p:nvSpPr>
          <p:cNvPr id="16" name="Slide Number Placeholder 15"/>
          <p:cNvSpPr>
            <a:spLocks noGrp="1"/>
          </p:cNvSpPr>
          <p:nvPr>
            <p:ph type="sldNum" sz="quarter" idx="12"/>
          </p:nvPr>
        </p:nvSpPr>
        <p:spPr/>
        <p:txBody>
          <a:bodyPr/>
          <a:lstStyle/>
          <a:p>
            <a:fld id="{4B7A59BA-F98A-4FDE-BCA1-40FCBEA6B245}" type="slidenum">
              <a:rPr lang="es-MX" smtClean="0"/>
              <a:pPr/>
              <a:t>‹Nº›</a:t>
            </a:fld>
            <a:endParaRPr lang="es-MX"/>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8077200" y="6356350"/>
            <a:ext cx="609600" cy="365125"/>
          </a:xfrm>
        </p:spPr>
        <p:txBody>
          <a:bodyPr/>
          <a:lstStyle/>
          <a:p>
            <a:fld id="{4B7A59BA-F98A-4FDE-BCA1-40FCBEA6B245}" type="slidenum">
              <a:rPr lang="es-MX" smtClean="0"/>
              <a:pPr/>
              <a:t>‹Nº›</a:t>
            </a:fld>
            <a:endParaRPr lang="es-MX"/>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F034412-9532-4A76-9FDE-2F96B1910F20}" type="datetimeFigureOut">
              <a:rPr lang="es-MX" smtClean="0"/>
              <a:pPr/>
              <a:t>04/01/1980</a:t>
            </a:fld>
            <a:endParaRPr lang="es-MX"/>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s-MX"/>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B7A59BA-F98A-4FDE-BCA1-40FCBEA6B245}"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F034412-9532-4A76-9FDE-2F96B1910F20}" type="datetimeFigureOut">
              <a:rPr lang="es-MX" smtClean="0"/>
              <a:pPr/>
              <a:t>04/01/1980</a:t>
            </a:fld>
            <a:endParaRPr lang="es-MX"/>
          </a:p>
        </p:txBody>
      </p:sp>
      <p:sp>
        <p:nvSpPr>
          <p:cNvPr id="9" name="Slide Number Placeholder 8"/>
          <p:cNvSpPr>
            <a:spLocks noGrp="1"/>
          </p:cNvSpPr>
          <p:nvPr>
            <p:ph type="sldNum" sz="quarter" idx="15"/>
          </p:nvPr>
        </p:nvSpPr>
        <p:spPr/>
        <p:txBody>
          <a:bodyPr rtlCol="0"/>
          <a:lstStyle/>
          <a:p>
            <a:fld id="{4B7A59BA-F98A-4FDE-BCA1-40FCBEA6B245}" type="slidenum">
              <a:rPr lang="es-MX" smtClean="0"/>
              <a:pPr/>
              <a:t>‹Nº›</a:t>
            </a:fld>
            <a:endParaRPr lang="es-MX"/>
          </a:p>
        </p:txBody>
      </p:sp>
      <p:sp>
        <p:nvSpPr>
          <p:cNvPr id="10" name="Footer Placeholder 9"/>
          <p:cNvSpPr>
            <a:spLocks noGrp="1"/>
          </p:cNvSpPr>
          <p:nvPr>
            <p:ph type="ftr" sz="quarter" idx="16"/>
          </p:nvPr>
        </p:nvSpPr>
        <p:spPr/>
        <p:txBody>
          <a:bodyPr rtlCol="0"/>
          <a:lstStyle/>
          <a:p>
            <a:endParaRPr lang="es-MX"/>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s-MX"/>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B7A59BA-F98A-4FDE-BCA1-40FCBEA6B245}"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7A59BA-F98A-4FDE-BCA1-40FCBEA6B245}" type="slidenum">
              <a:rPr lang="es-MX" smtClean="0"/>
              <a:pPr/>
              <a:t>‹Nº›</a:t>
            </a:fld>
            <a:endParaRPr lang="es-MX"/>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B7A59BA-F98A-4FDE-BCA1-40FCBEA6B245}" type="slidenum">
              <a:rPr lang="es-MX" smtClean="0"/>
              <a:pPr/>
              <a:t>‹Nº›</a:t>
            </a:fld>
            <a:endParaRPr lang="es-MX"/>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F034412-9532-4A76-9FDE-2F96B1910F20}" type="datetimeFigureOut">
              <a:rPr lang="es-MX" smtClean="0"/>
              <a:pPr/>
              <a:t>04/01/1980</a:t>
            </a:fld>
            <a:endParaRPr lang="es-MX"/>
          </a:p>
        </p:txBody>
      </p:sp>
      <p:sp>
        <p:nvSpPr>
          <p:cNvPr id="7" name="Slide Number Placeholder 6"/>
          <p:cNvSpPr>
            <a:spLocks noGrp="1"/>
          </p:cNvSpPr>
          <p:nvPr>
            <p:ph type="sldNum" sz="quarter" idx="11"/>
          </p:nvPr>
        </p:nvSpPr>
        <p:spPr/>
        <p:txBody>
          <a:bodyPr rtlCol="0"/>
          <a:lstStyle/>
          <a:p>
            <a:fld id="{4B7A59BA-F98A-4FDE-BCA1-40FCBEA6B245}" type="slidenum">
              <a:rPr lang="es-MX" smtClean="0"/>
              <a:pPr/>
              <a:t>‹Nº›</a:t>
            </a:fld>
            <a:endParaRPr lang="es-MX"/>
          </a:p>
        </p:txBody>
      </p:sp>
      <p:sp>
        <p:nvSpPr>
          <p:cNvPr id="8" name="Footer Placeholder 7"/>
          <p:cNvSpPr>
            <a:spLocks noGrp="1"/>
          </p:cNvSpPr>
          <p:nvPr>
            <p:ph type="ftr" sz="quarter" idx="12"/>
          </p:nvPr>
        </p:nvSpPr>
        <p:spPr/>
        <p:txBody>
          <a:bodyPr rtlCol="0"/>
          <a:lstStyle/>
          <a:p>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10" name="Footer Placeholder 9"/>
          <p:cNvSpPr>
            <a:spLocks noGrp="1"/>
          </p:cNvSpPr>
          <p:nvPr>
            <p:ph type="ftr" sz="quarter" idx="11"/>
          </p:nvPr>
        </p:nvSpPr>
        <p:spPr/>
        <p:txBody>
          <a:bodyPr/>
          <a:lstStyle/>
          <a:p>
            <a:endParaRPr lang="es-MX"/>
          </a:p>
        </p:txBody>
      </p:sp>
      <p:sp>
        <p:nvSpPr>
          <p:cNvPr id="31" name="Slide Number Placeholder 30"/>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F034412-9532-4A76-9FDE-2F96B1910F20}" type="datetimeFigureOut">
              <a:rPr lang="es-MX" smtClean="0"/>
              <a:pPr/>
              <a:t>04/01/1980</a:t>
            </a:fld>
            <a:endParaRPr lang="es-MX"/>
          </a:p>
        </p:txBody>
      </p:sp>
      <p:sp>
        <p:nvSpPr>
          <p:cNvPr id="22" name="Slide Number Placeholder 21"/>
          <p:cNvSpPr>
            <a:spLocks noGrp="1"/>
          </p:cNvSpPr>
          <p:nvPr>
            <p:ph type="sldNum" sz="quarter" idx="15"/>
          </p:nvPr>
        </p:nvSpPr>
        <p:spPr/>
        <p:txBody>
          <a:bodyPr rtlCol="0"/>
          <a:lstStyle/>
          <a:p>
            <a:fld id="{4B7A59BA-F98A-4FDE-BCA1-40FCBEA6B245}" type="slidenum">
              <a:rPr lang="es-MX" smtClean="0"/>
              <a:pPr/>
              <a:t>‹Nº›</a:t>
            </a:fld>
            <a:endParaRPr lang="es-MX"/>
          </a:p>
        </p:txBody>
      </p:sp>
      <p:sp>
        <p:nvSpPr>
          <p:cNvPr id="23" name="Footer Placeholder 22"/>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F034412-9532-4A76-9FDE-2F96B1910F20}" type="datetimeFigureOut">
              <a:rPr lang="es-MX" smtClean="0"/>
              <a:pPr/>
              <a:t>04/01/1980</a:t>
            </a:fld>
            <a:endParaRPr lang="es-MX"/>
          </a:p>
        </p:txBody>
      </p:sp>
      <p:sp>
        <p:nvSpPr>
          <p:cNvPr id="18" name="Slide Number Placeholder 17"/>
          <p:cNvSpPr>
            <a:spLocks noGrp="1"/>
          </p:cNvSpPr>
          <p:nvPr>
            <p:ph type="sldNum" sz="quarter" idx="11"/>
          </p:nvPr>
        </p:nvSpPr>
        <p:spPr/>
        <p:txBody>
          <a:bodyPr rtlCol="0"/>
          <a:lstStyle/>
          <a:p>
            <a:fld id="{4B7A59BA-F98A-4FDE-BCA1-40FCBEA6B245}" type="slidenum">
              <a:rPr lang="es-MX" smtClean="0"/>
              <a:pPr/>
              <a:t>‹Nº›</a:t>
            </a:fld>
            <a:endParaRPr lang="es-MX"/>
          </a:p>
        </p:txBody>
      </p:sp>
      <p:sp>
        <p:nvSpPr>
          <p:cNvPr id="21" name="Footer Placeholder 20"/>
          <p:cNvSpPr>
            <a:spLocks noGrp="1"/>
          </p:cNvSpPr>
          <p:nvPr>
            <p:ph type="ftr" sz="quarter" idx="12"/>
          </p:nvPr>
        </p:nvSpPr>
        <p:spPr/>
        <p:txBody>
          <a:bodyPr rtlCol="0"/>
          <a:lstStyle/>
          <a:p>
            <a:endParaRPr lang="es-MX"/>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F034412-9532-4A76-9FDE-2F96B1910F20}" type="datetimeFigureOut">
              <a:rPr lang="es-MX" smtClean="0"/>
              <a:pPr/>
              <a:t>04/01/1980</a:t>
            </a:fld>
            <a:endParaRPr lang="es-MX"/>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MX"/>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B7A59BA-F98A-4FDE-BCA1-40FCBEA6B245}"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extLst/>
          </a:lstStyle>
          <a:p>
            <a:endParaRPr lang="es-MX"/>
          </a:p>
        </p:txBody>
      </p:sp>
      <p:sp>
        <p:nvSpPr>
          <p:cNvPr id="6" name="Slide Number Placeholder 5"/>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MX"/>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B7A59BA-F98A-4FDE-BCA1-40FCBEA6B245}"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extLst/>
          </a:lstStyle>
          <a:p>
            <a:endParaRPr lang="es-MX"/>
          </a:p>
        </p:txBody>
      </p:sp>
      <p:sp>
        <p:nvSpPr>
          <p:cNvPr id="7" name="Slide Number Placeholder 6"/>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8" name="Footer Placeholder 7"/>
          <p:cNvSpPr>
            <a:spLocks noGrp="1"/>
          </p:cNvSpPr>
          <p:nvPr>
            <p:ph type="ftr" sz="quarter" idx="11"/>
          </p:nvPr>
        </p:nvSpPr>
        <p:spPr/>
        <p:txBody>
          <a:bodyPr/>
          <a:lstStyle>
            <a:extLst/>
          </a:lstStyle>
          <a:p>
            <a:endParaRPr lang="es-MX"/>
          </a:p>
        </p:txBody>
      </p:sp>
      <p:sp>
        <p:nvSpPr>
          <p:cNvPr id="9" name="Slide Number Placeholder 8"/>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8229600" y="6477000"/>
            <a:ext cx="762000" cy="246888"/>
          </a:xfrm>
        </p:spPr>
        <p:txBody>
          <a:bodyPr/>
          <a:lstStyle/>
          <a:p>
            <a:fld id="{4B7A59BA-F98A-4FDE-BCA1-40FCBEA6B245}" type="slidenum">
              <a:rPr lang="es-MX" smtClean="0"/>
              <a:pPr/>
              <a:t>‹Nº›</a:t>
            </a:fld>
            <a:endParaRPr lang="es-MX"/>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4" name="Footer Placeholder 3"/>
          <p:cNvSpPr>
            <a:spLocks noGrp="1"/>
          </p:cNvSpPr>
          <p:nvPr>
            <p:ph type="ftr" sz="quarter" idx="11"/>
          </p:nvPr>
        </p:nvSpPr>
        <p:spPr/>
        <p:txBody>
          <a:bodyPr/>
          <a:lstStyle>
            <a:extLst/>
          </a:lstStyle>
          <a:p>
            <a:endParaRPr lang="es-MX"/>
          </a:p>
        </p:txBody>
      </p:sp>
      <p:sp>
        <p:nvSpPr>
          <p:cNvPr id="5" name="Slide Number Placeholder 4"/>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F034412-9532-4A76-9FDE-2F96B1910F20}" type="datetimeFigureOut">
              <a:rPr lang="es-MX" smtClean="0"/>
              <a:pPr/>
              <a:t>04/01/1980</a:t>
            </a:fld>
            <a:endParaRPr lang="es-MX"/>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s-MX"/>
          </a:p>
        </p:txBody>
      </p:sp>
      <p:sp>
        <p:nvSpPr>
          <p:cNvPr id="4" name="Slide Number Placeholder 3"/>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extLst/>
          </a:lstStyle>
          <a:p>
            <a:endParaRPr lang="es-MX"/>
          </a:p>
        </p:txBody>
      </p:sp>
      <p:sp>
        <p:nvSpPr>
          <p:cNvPr id="7" name="Slide Number Placeholder 6"/>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extLst/>
          </a:lstStyle>
          <a:p>
            <a:endParaRPr lang="es-MX"/>
          </a:p>
        </p:txBody>
      </p:sp>
      <p:sp>
        <p:nvSpPr>
          <p:cNvPr id="7" name="Slide Number Placeholder 6"/>
          <p:cNvSpPr>
            <a:spLocks noGrp="1"/>
          </p:cNvSpPr>
          <p:nvPr>
            <p:ph type="sldNum" sz="quarter" idx="12"/>
          </p:nvPr>
        </p:nvSpPr>
        <p:spPr/>
        <p:txBody>
          <a:bodyPr/>
          <a:lstStyle>
            <a:extLst/>
          </a:lstStyle>
          <a:p>
            <a:fld id="{4B7A59BA-F98A-4FDE-BCA1-40FCBEA6B245}" type="slidenum">
              <a:rPr lang="es-MX" smtClean="0"/>
              <a:pPr/>
              <a:t>‹Nº›</a:t>
            </a:fld>
            <a:endParaRPr lang="es-MX"/>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extLst/>
          </a:lstStyle>
          <a:p>
            <a:endParaRPr lang="es-MX"/>
          </a:p>
        </p:txBody>
      </p:sp>
      <p:sp>
        <p:nvSpPr>
          <p:cNvPr id="6" name="Slide Number Placeholder 5"/>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s-MX"/>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B7A59BA-F98A-4FDE-BCA1-40FCBEA6B245}" type="slidenum">
              <a:rPr lang="es-MX" smtClean="0"/>
              <a:pPr/>
              <a:t>‹Nº›</a:t>
            </a:fld>
            <a:endParaRPr lang="es-MX"/>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F034412-9532-4A76-9FDE-2F96B1910F20}" type="datetimeFigureOut">
              <a:rPr lang="es-MX" smtClean="0"/>
              <a:pPr/>
              <a:t>04/01/1980</a:t>
            </a:fld>
            <a:endParaRPr lang="es-MX"/>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s-MX"/>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B7A59BA-F98A-4FDE-BCA1-40FCBEA6B245}"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F034412-9532-4A76-9FDE-2F96B1910F20}" type="datetimeFigureOut">
              <a:rPr lang="es-MX" smtClean="0"/>
              <a:pPr/>
              <a:t>04/01/1980</a:t>
            </a:fld>
            <a:endParaRPr lang="es-MX"/>
          </a:p>
        </p:txBody>
      </p:sp>
      <p:sp>
        <p:nvSpPr>
          <p:cNvPr id="9" name="Slide Number Placeholder 8"/>
          <p:cNvSpPr>
            <a:spLocks noGrp="1"/>
          </p:cNvSpPr>
          <p:nvPr>
            <p:ph type="sldNum" sz="quarter" idx="15"/>
          </p:nvPr>
        </p:nvSpPr>
        <p:spPr/>
        <p:txBody>
          <a:bodyPr rtlCol="0"/>
          <a:lstStyle/>
          <a:p>
            <a:fld id="{4B7A59BA-F98A-4FDE-BCA1-40FCBEA6B245}" type="slidenum">
              <a:rPr lang="es-MX" smtClean="0"/>
              <a:pPr/>
              <a:t>‹Nº›</a:t>
            </a:fld>
            <a:endParaRPr lang="es-MX"/>
          </a:p>
        </p:txBody>
      </p:sp>
      <p:sp>
        <p:nvSpPr>
          <p:cNvPr id="10" name="Footer Placeholder 9"/>
          <p:cNvSpPr>
            <a:spLocks noGrp="1"/>
          </p:cNvSpPr>
          <p:nvPr>
            <p:ph type="ftr" sz="quarter" idx="16"/>
          </p:nvPr>
        </p:nvSpPr>
        <p:spPr/>
        <p:txBody>
          <a:bodyPr rtlCol="0"/>
          <a:lstStyle/>
          <a:p>
            <a:endParaRPr lang="es-MX"/>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s-MX"/>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B7A59BA-F98A-4FDE-BCA1-40FCBEA6B245}"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7A59BA-F98A-4FDE-BCA1-40FCBEA6B245}" type="slidenum">
              <a:rPr lang="es-MX" smtClean="0"/>
              <a:pPr/>
              <a:t>‹Nº›</a:t>
            </a:fld>
            <a:endParaRPr lang="es-MX"/>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21" name="Footer Placeholder 20"/>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B7A59BA-F98A-4FDE-BCA1-40FCBEA6B245}" type="slidenum">
              <a:rPr lang="es-MX" smtClean="0"/>
              <a:pPr/>
              <a:t>‹Nº›</a:t>
            </a:fld>
            <a:endParaRPr lang="es-MX"/>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F034412-9532-4A76-9FDE-2F96B1910F20}" type="datetimeFigureOut">
              <a:rPr lang="es-MX" smtClean="0"/>
              <a:pPr/>
              <a:t>04/01/1980</a:t>
            </a:fld>
            <a:endParaRPr lang="es-MX"/>
          </a:p>
        </p:txBody>
      </p:sp>
      <p:sp>
        <p:nvSpPr>
          <p:cNvPr id="7" name="Slide Number Placeholder 6"/>
          <p:cNvSpPr>
            <a:spLocks noGrp="1"/>
          </p:cNvSpPr>
          <p:nvPr>
            <p:ph type="sldNum" sz="quarter" idx="11"/>
          </p:nvPr>
        </p:nvSpPr>
        <p:spPr/>
        <p:txBody>
          <a:bodyPr rtlCol="0"/>
          <a:lstStyle/>
          <a:p>
            <a:fld id="{4B7A59BA-F98A-4FDE-BCA1-40FCBEA6B245}" type="slidenum">
              <a:rPr lang="es-MX" smtClean="0"/>
              <a:pPr/>
              <a:t>‹Nº›</a:t>
            </a:fld>
            <a:endParaRPr lang="es-MX"/>
          </a:p>
        </p:txBody>
      </p:sp>
      <p:sp>
        <p:nvSpPr>
          <p:cNvPr id="8" name="Footer Placeholder 7"/>
          <p:cNvSpPr>
            <a:spLocks noGrp="1"/>
          </p:cNvSpPr>
          <p:nvPr>
            <p:ph type="ftr" sz="quarter" idx="12"/>
          </p:nvPr>
        </p:nvSpPr>
        <p:spPr/>
        <p:txBody>
          <a:bodyPr rtlCol="0"/>
          <a:lstStyle/>
          <a:p>
            <a:endParaRPr lang="es-MX"/>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F034412-9532-4A76-9FDE-2F96B1910F20}" type="datetimeFigureOut">
              <a:rPr lang="es-MX" smtClean="0"/>
              <a:pPr/>
              <a:t>04/01/1980</a:t>
            </a:fld>
            <a:endParaRPr lang="es-MX"/>
          </a:p>
        </p:txBody>
      </p:sp>
      <p:sp>
        <p:nvSpPr>
          <p:cNvPr id="22" name="Slide Number Placeholder 21"/>
          <p:cNvSpPr>
            <a:spLocks noGrp="1"/>
          </p:cNvSpPr>
          <p:nvPr>
            <p:ph type="sldNum" sz="quarter" idx="15"/>
          </p:nvPr>
        </p:nvSpPr>
        <p:spPr/>
        <p:txBody>
          <a:bodyPr rtlCol="0"/>
          <a:lstStyle/>
          <a:p>
            <a:fld id="{4B7A59BA-F98A-4FDE-BCA1-40FCBEA6B245}" type="slidenum">
              <a:rPr lang="es-MX" smtClean="0"/>
              <a:pPr/>
              <a:t>‹Nº›</a:t>
            </a:fld>
            <a:endParaRPr lang="es-MX"/>
          </a:p>
        </p:txBody>
      </p:sp>
      <p:sp>
        <p:nvSpPr>
          <p:cNvPr id="23" name="Footer Placeholder 22"/>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F034412-9532-4A76-9FDE-2F96B1910F20}" type="datetimeFigureOut">
              <a:rPr lang="es-MX" smtClean="0"/>
              <a:pPr/>
              <a:t>04/01/1980</a:t>
            </a:fld>
            <a:endParaRPr lang="es-MX"/>
          </a:p>
        </p:txBody>
      </p:sp>
      <p:sp>
        <p:nvSpPr>
          <p:cNvPr id="18" name="Slide Number Placeholder 17"/>
          <p:cNvSpPr>
            <a:spLocks noGrp="1"/>
          </p:cNvSpPr>
          <p:nvPr>
            <p:ph type="sldNum" sz="quarter" idx="11"/>
          </p:nvPr>
        </p:nvSpPr>
        <p:spPr/>
        <p:txBody>
          <a:bodyPr rtlCol="0"/>
          <a:lstStyle/>
          <a:p>
            <a:fld id="{4B7A59BA-F98A-4FDE-BCA1-40FCBEA6B245}" type="slidenum">
              <a:rPr lang="es-MX" smtClean="0"/>
              <a:pPr/>
              <a:t>‹Nº›</a:t>
            </a:fld>
            <a:endParaRPr lang="es-MX"/>
          </a:p>
        </p:txBody>
      </p:sp>
      <p:sp>
        <p:nvSpPr>
          <p:cNvPr id="21" name="Footer Placeholder 20"/>
          <p:cNvSpPr>
            <a:spLocks noGrp="1"/>
          </p:cNvSpPr>
          <p:nvPr>
            <p:ph type="ftr" sz="quarter" idx="12"/>
          </p:nvPr>
        </p:nvSpPr>
        <p:spPr/>
        <p:txBody>
          <a:bodyPr rtlCol="0"/>
          <a:lstStyle/>
          <a:p>
            <a:endParaRPr lang="es-MX"/>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20" name="Footer Placeholder 19"/>
          <p:cNvSpPr>
            <a:spLocks noGrp="1"/>
          </p:cNvSpPr>
          <p:nvPr>
            <p:ph type="ftr" sz="quarter" idx="11"/>
          </p:nvPr>
        </p:nvSpPr>
        <p:spPr/>
        <p:txBody>
          <a:bodyPr/>
          <a:lstStyle>
            <a:extLst/>
          </a:lstStyle>
          <a:p>
            <a:endParaRPr lang="es-MX"/>
          </a:p>
        </p:txBody>
      </p:sp>
      <p:sp>
        <p:nvSpPr>
          <p:cNvPr id="10" name="Slide Number Placeholder 9"/>
          <p:cNvSpPr>
            <a:spLocks noGrp="1"/>
          </p:cNvSpPr>
          <p:nvPr>
            <p:ph type="sldNum" sz="quarter" idx="12"/>
          </p:nvPr>
        </p:nvSpPr>
        <p:spPr/>
        <p:txBody>
          <a:bodyPr/>
          <a:lstStyle>
            <a:extLst/>
          </a:lstStyle>
          <a:p>
            <a:fld id="{4B7A59BA-F98A-4FDE-BCA1-40FCBEA6B245}" type="slidenum">
              <a:rPr lang="es-MX" smtClean="0"/>
              <a:pPr/>
              <a:t>‹Nº›</a:t>
            </a:fld>
            <a:endParaRPr lang="es-MX"/>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extLst/>
          </a:lstStyle>
          <a:p>
            <a:endParaRPr lang="es-MX"/>
          </a:p>
        </p:txBody>
      </p:sp>
      <p:sp>
        <p:nvSpPr>
          <p:cNvPr id="6" name="Slide Number Placeholder 5"/>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extLst/>
          </a:lstStyle>
          <a:p>
            <a:endParaRPr lang="es-MX"/>
          </a:p>
        </p:txBody>
      </p:sp>
      <p:sp>
        <p:nvSpPr>
          <p:cNvPr id="6" name="Slide Number Placeholder 5"/>
          <p:cNvSpPr>
            <a:spLocks noGrp="1"/>
          </p:cNvSpPr>
          <p:nvPr>
            <p:ph type="sldNum" sz="quarter" idx="12"/>
          </p:nvPr>
        </p:nvSpPr>
        <p:spPr/>
        <p:txBody>
          <a:bodyPr/>
          <a:lstStyle>
            <a:extLst/>
          </a:lstStyle>
          <a:p>
            <a:fld id="{4B7A59BA-F98A-4FDE-BCA1-40FCBEA6B245}" type="slidenum">
              <a:rPr lang="es-MX" smtClean="0"/>
              <a:pPr/>
              <a:t>‹Nº›</a:t>
            </a:fld>
            <a:endParaRPr lang="es-MX"/>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24" name="Footer Placeholder 23"/>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extLst/>
          </a:lstStyle>
          <a:p>
            <a:endParaRPr lang="es-MX"/>
          </a:p>
        </p:txBody>
      </p:sp>
      <p:sp>
        <p:nvSpPr>
          <p:cNvPr id="7" name="Slide Number Placeholder 6"/>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8" name="Footer Placeholder 7"/>
          <p:cNvSpPr>
            <a:spLocks noGrp="1"/>
          </p:cNvSpPr>
          <p:nvPr>
            <p:ph type="ftr" sz="quarter" idx="11"/>
          </p:nvPr>
        </p:nvSpPr>
        <p:spPr/>
        <p:txBody>
          <a:bodyPr/>
          <a:lstStyle>
            <a:extLst/>
          </a:lstStyle>
          <a:p>
            <a:endParaRPr lang="es-MX"/>
          </a:p>
        </p:txBody>
      </p:sp>
      <p:sp>
        <p:nvSpPr>
          <p:cNvPr id="9" name="Slide Number Placeholder 8"/>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4" name="Footer Placeholder 3"/>
          <p:cNvSpPr>
            <a:spLocks noGrp="1"/>
          </p:cNvSpPr>
          <p:nvPr>
            <p:ph type="ftr" sz="quarter" idx="11"/>
          </p:nvPr>
        </p:nvSpPr>
        <p:spPr/>
        <p:txBody>
          <a:bodyPr/>
          <a:lstStyle>
            <a:extLst/>
          </a:lstStyle>
          <a:p>
            <a:endParaRPr lang="es-MX"/>
          </a:p>
        </p:txBody>
      </p:sp>
      <p:sp>
        <p:nvSpPr>
          <p:cNvPr id="5" name="Slide Number Placeholder 4"/>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3" name="Footer Placeholder 2"/>
          <p:cNvSpPr>
            <a:spLocks noGrp="1"/>
          </p:cNvSpPr>
          <p:nvPr>
            <p:ph type="ftr" sz="quarter" idx="11"/>
          </p:nvPr>
        </p:nvSpPr>
        <p:spPr/>
        <p:txBody>
          <a:bodyPr/>
          <a:lstStyle>
            <a:extLst/>
          </a:lstStyle>
          <a:p>
            <a:endParaRPr lang="es-MX"/>
          </a:p>
        </p:txBody>
      </p:sp>
      <p:sp>
        <p:nvSpPr>
          <p:cNvPr id="4" name="Slide Number Placeholder 3"/>
          <p:cNvSpPr>
            <a:spLocks noGrp="1"/>
          </p:cNvSpPr>
          <p:nvPr>
            <p:ph type="sldNum" sz="quarter" idx="12"/>
          </p:nvPr>
        </p:nvSpPr>
        <p:spPr/>
        <p:txBody>
          <a:bodyPr/>
          <a:lstStyle>
            <a:extLst/>
          </a:lstStyle>
          <a:p>
            <a:fld id="{4B7A59BA-F98A-4FDE-BCA1-40FCBEA6B245}" type="slidenum">
              <a:rPr lang="es-MX" smtClean="0"/>
              <a:pPr/>
              <a:t>‹Nº›</a:t>
            </a:fld>
            <a:endParaRPr lang="es-MX"/>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extLst/>
          </a:lstStyle>
          <a:p>
            <a:endParaRPr lang="es-MX"/>
          </a:p>
        </p:txBody>
      </p:sp>
      <p:sp>
        <p:nvSpPr>
          <p:cNvPr id="7" name="Slide Number Placeholder 6"/>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extLst/>
          </a:lstStyle>
          <a:p>
            <a:endParaRPr lang="es-MX"/>
          </a:p>
        </p:txBody>
      </p:sp>
      <p:sp>
        <p:nvSpPr>
          <p:cNvPr id="7" name="Slide Number Placeholder 6"/>
          <p:cNvSpPr>
            <a:spLocks noGrp="1"/>
          </p:cNvSpPr>
          <p:nvPr>
            <p:ph type="sldNum" sz="quarter" idx="12"/>
          </p:nvPr>
        </p:nvSpPr>
        <p:spPr/>
        <p:txBody>
          <a:bodyPr/>
          <a:lstStyle>
            <a:extLst/>
          </a:lstStyle>
          <a:p>
            <a:fld id="{4B7A59BA-F98A-4FDE-BCA1-40FCBEA6B245}" type="slidenum">
              <a:rPr lang="es-MX" smtClean="0"/>
              <a:pPr/>
              <a:t>‹Nº›</a:t>
            </a:fld>
            <a:endParaRPr lang="es-MX"/>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extLst/>
          </a:lstStyle>
          <a:p>
            <a:endParaRPr lang="es-MX"/>
          </a:p>
        </p:txBody>
      </p:sp>
      <p:sp>
        <p:nvSpPr>
          <p:cNvPr id="6" name="Slide Number Placeholder 5"/>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extLst/>
          </a:lstStyle>
          <a:p>
            <a:endParaRPr lang="es-MX"/>
          </a:p>
        </p:txBody>
      </p:sp>
      <p:sp>
        <p:nvSpPr>
          <p:cNvPr id="6" name="Slide Number Placeholder 5"/>
          <p:cNvSpPr>
            <a:spLocks noGrp="1"/>
          </p:cNvSpPr>
          <p:nvPr>
            <p:ph type="sldNum" sz="quarter" idx="12"/>
          </p:nvPr>
        </p:nvSpPr>
        <p:spPr/>
        <p:txBody>
          <a:bodyPr/>
          <a:lstStyle>
            <a:extLst/>
          </a:lstStyle>
          <a:p>
            <a:fld id="{4B7A59BA-F98A-4FDE-BCA1-40FCBEA6B245}" type="slidenum">
              <a:rPr lang="es-MX" smtClean="0"/>
              <a:pPr/>
              <a:t>‹Nº›</a:t>
            </a:fld>
            <a:endParaRPr lang="es-MX"/>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29" name="Footer Placeholder 28"/>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7A59BA-F98A-4FDE-BCA1-40FCBEA6B245}"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F034412-9532-4A76-9FDE-2F96B1910F20}" type="datetimeFigureOut">
              <a:rPr lang="es-MX" smtClean="0"/>
              <a:pPr/>
              <a:t>04/01/1980</a:t>
            </a:fld>
            <a:endParaRPr lang="es-MX"/>
          </a:p>
        </p:txBody>
      </p:sp>
      <p:sp>
        <p:nvSpPr>
          <p:cNvPr id="5" name="Footer Placeholder 4"/>
          <p:cNvSpPr>
            <a:spLocks noGrp="1"/>
          </p:cNvSpPr>
          <p:nvPr>
            <p:ph type="ftr" sz="quarter" idx="11"/>
          </p:nvPr>
        </p:nvSpPr>
        <p:spPr/>
        <p:txBody>
          <a:bodyPr/>
          <a:lstStyle/>
          <a:p>
            <a:endParaRPr lang="es-MX"/>
          </a:p>
        </p:txBody>
      </p:sp>
      <p:sp>
        <p:nvSpPr>
          <p:cNvPr id="31" name="Slide Number Placeholder 30"/>
          <p:cNvSpPr>
            <a:spLocks noGrp="1"/>
          </p:cNvSpPr>
          <p:nvPr>
            <p:ph type="sldNum" sz="quarter" idx="12"/>
          </p:nvPr>
        </p:nvSpPr>
        <p:spPr/>
        <p:txBody>
          <a:bodyPr/>
          <a:lstStyle/>
          <a:p>
            <a:fld id="{4B7A59BA-F98A-4FDE-BCA1-40FCBEA6B245}" type="slidenum">
              <a:rPr lang="es-MX" smtClean="0"/>
              <a:pPr/>
              <a:t>‹Nº›</a:t>
            </a:fld>
            <a:endParaRPr lang="es-MX"/>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F034412-9532-4A76-9FDE-2F96B1910F20}" type="datetimeFigureOut">
              <a:rPr lang="es-MX" smtClean="0"/>
              <a:pPr/>
              <a:t>04/01/1980</a:t>
            </a:fld>
            <a:endParaRPr lang="es-MX"/>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B7A59BA-F98A-4FDE-BCA1-40FCBEA6B245}" type="slidenum">
              <a:rPr lang="es-MX" smtClean="0"/>
              <a:pPr/>
              <a:t>‹Nº›</a:t>
            </a:fld>
            <a:endParaRPr lang="es-MX"/>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F034412-9532-4A76-9FDE-2F96B1910F20}" type="datetimeFigureOut">
              <a:rPr lang="es-MX" smtClean="0"/>
              <a:pPr/>
              <a:t>04/01/1980</a:t>
            </a:fld>
            <a:endParaRPr lang="es-MX"/>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B7A59BA-F98A-4FDE-BCA1-40FCBEA6B245}" type="slidenum">
              <a:rPr lang="es-MX" smtClean="0"/>
              <a:pPr/>
              <a:t>‹Nº›</a:t>
            </a:fld>
            <a:endParaRPr lang="es-MX"/>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034412-9532-4A76-9FDE-2F96B1910F20}" type="datetimeFigureOut">
              <a:rPr lang="es-MX" smtClean="0"/>
              <a:pPr/>
              <a:t>04/01/1980</a:t>
            </a:fld>
            <a:endParaRPr lang="es-MX"/>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7A59BA-F98A-4FDE-BCA1-40FCBEA6B245}" type="slidenum">
              <a:rPr lang="es-MX" smtClean="0"/>
              <a:pPr/>
              <a:t>‹Nº›</a:t>
            </a:fld>
            <a:endParaRPr lang="es-MX"/>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F034412-9532-4A76-9FDE-2F96B1910F20}" type="datetimeFigureOut">
              <a:rPr lang="es-MX" smtClean="0"/>
              <a:pPr/>
              <a:t>04/01/1980</a:t>
            </a:fld>
            <a:endParaRPr lang="es-MX"/>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B7A59BA-F98A-4FDE-BCA1-40FCBEA6B245}"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F034412-9532-4A76-9FDE-2F96B1910F20}" type="datetimeFigureOut">
              <a:rPr lang="es-MX" smtClean="0"/>
              <a:pPr/>
              <a:t>04/01/1980</a:t>
            </a:fld>
            <a:endParaRPr lang="es-MX"/>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MX"/>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B7A59BA-F98A-4FDE-BCA1-40FCBEA6B245}"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F034412-9532-4A76-9FDE-2F96B1910F20}" type="datetimeFigureOut">
              <a:rPr lang="es-MX" smtClean="0"/>
              <a:pPr/>
              <a:t>04/01/1980</a:t>
            </a:fld>
            <a:endParaRPr lang="es-MX"/>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B7A59BA-F98A-4FDE-BCA1-40FCBEA6B245}"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F034412-9532-4A76-9FDE-2F96B1910F20}" type="datetimeFigureOut">
              <a:rPr lang="es-MX" smtClean="0"/>
              <a:pPr/>
              <a:t>04/01/1980</a:t>
            </a:fld>
            <a:endParaRPr lang="es-MX"/>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B7A59BA-F98A-4FDE-BCA1-40FCBEA6B245}" type="slidenum">
              <a:rPr lang="es-MX" smtClean="0"/>
              <a:pPr/>
              <a:t>‹Nº›</a:t>
            </a:fld>
            <a:endParaRPr lang="es-MX"/>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34412-9532-4A76-9FDE-2F96B1910F20}" type="datetimeFigureOut">
              <a:rPr lang="es-MX" smtClean="0"/>
              <a:pPr/>
              <a:t>04/01/1980</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A59BA-F98A-4FDE-BCA1-40FCBEA6B245}"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3.jpe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9.xml"/><Relationship Id="rId1" Type="http://schemas.openxmlformats.org/officeDocument/2006/relationships/video" Target="file:///C:\Users\owner\Documents\LA%20REVOLUCI&#211;N%20INDUSTRIAL.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5.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6.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mage.slidesharecdn.com/larevolucinindustrial-111212125425-phpapp01/95/la-revolucin-industrial-1-728.jpg?cb=1323718829"/>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08720"/>
          </a:xfrm>
        </p:spPr>
        <p:txBody>
          <a:bodyPr>
            <a:normAutofit/>
          </a:bodyPr>
          <a:lstStyle/>
          <a:p>
            <a:pPr algn="ctr"/>
            <a:r>
              <a:rPr lang="es-MX" sz="2800" b="1" dirty="0" smtClean="0">
                <a:solidFill>
                  <a:srgbClr val="FF0000"/>
                </a:solidFill>
              </a:rPr>
              <a:t>Maquina de vapor </a:t>
            </a:r>
            <a:endParaRPr lang="es-MX" sz="2800" b="1" dirty="0">
              <a:solidFill>
                <a:srgbClr val="FF0000"/>
              </a:solidFill>
            </a:endParaRPr>
          </a:p>
        </p:txBody>
      </p:sp>
      <p:sp>
        <p:nvSpPr>
          <p:cNvPr id="3" name="Content Placeholder 2"/>
          <p:cNvSpPr>
            <a:spLocks noGrp="1"/>
          </p:cNvSpPr>
          <p:nvPr>
            <p:ph sz="quarter" idx="1"/>
          </p:nvPr>
        </p:nvSpPr>
        <p:spPr>
          <a:xfrm>
            <a:off x="179512" y="980728"/>
            <a:ext cx="8136904" cy="3888432"/>
          </a:xfrm>
        </p:spPr>
        <p:txBody>
          <a:bodyPr>
            <a:normAutofit fontScale="92500" lnSpcReduction="10000"/>
          </a:bodyPr>
          <a:lstStyle/>
          <a:p>
            <a:r>
              <a:rPr lang="es-MX" dirty="0" smtClean="0">
                <a:latin typeface="Calibri" pitchFamily="34" charset="0"/>
              </a:rPr>
              <a:t>El ingeniero e inventor escocés James Watt desarrolló una serie de ideas que permitieron la fabricación de la máquina de vapor que hoy conocemos. El primer invento de Watt fue el diseño de un motor que contaba con una cámara separada para la condensación del vapor. Esta máquina, patentada en 1769, redujo los costos de la máquina de </a:t>
            </a:r>
            <a:r>
              <a:rPr lang="es-MX" dirty="0" err="1" smtClean="0">
                <a:latin typeface="Calibri" pitchFamily="34" charset="0"/>
              </a:rPr>
              <a:t>Newcomen</a:t>
            </a:r>
            <a:r>
              <a:rPr lang="es-MX" dirty="0" smtClean="0">
                <a:latin typeface="Calibri" pitchFamily="34" charset="0"/>
              </a:rPr>
              <a:t> evitando la pérdida de vapor producida por el calentamiento y enfriamiento cíclicos del cilindro. Watt aisló el cilindro para que permaneciera a la temperatura del vapor. La cámara de condensación separada, refrigerada por aire, contaba con una bomba para hacer un vacío que permitía absorber el vapor del cilindro hacia el condensador. La bomba se utilizaba también para eliminar el agua de la cámara de condensación</a:t>
            </a:r>
            <a:endParaRPr lang="es-MX" dirty="0">
              <a:latin typeface="Calibri" pitchFamily="34" charset="0"/>
            </a:endParaRPr>
          </a:p>
        </p:txBody>
      </p:sp>
      <p:pic>
        <p:nvPicPr>
          <p:cNvPr id="5122" name="Picture 2" descr="rwatt.jpg (18732 bytes)"/>
          <p:cNvPicPr>
            <a:picLocks noChangeAspect="1" noChangeArrowheads="1"/>
          </p:cNvPicPr>
          <p:nvPr/>
        </p:nvPicPr>
        <p:blipFill>
          <a:blip r:embed="rId2" cstate="print"/>
          <a:srcRect/>
          <a:stretch>
            <a:fillRect/>
          </a:stretch>
        </p:blipFill>
        <p:spPr bwMode="auto">
          <a:xfrm>
            <a:off x="3779912" y="4725144"/>
            <a:ext cx="3240360" cy="21328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MX" sz="2800" b="1" dirty="0" smtClean="0">
                <a:solidFill>
                  <a:srgbClr val="FF0000"/>
                </a:solidFill>
                <a:latin typeface="Calibri" pitchFamily="34" charset="0"/>
              </a:rPr>
              <a:t>Barco de vapor </a:t>
            </a:r>
            <a:endParaRPr lang="es-MX" sz="2800" b="1" dirty="0">
              <a:solidFill>
                <a:srgbClr val="FF0000"/>
              </a:solidFill>
              <a:latin typeface="Calibri" pitchFamily="34" charset="0"/>
            </a:endParaRPr>
          </a:p>
        </p:txBody>
      </p:sp>
      <p:sp>
        <p:nvSpPr>
          <p:cNvPr id="3" name="Content Placeholder 2"/>
          <p:cNvSpPr>
            <a:spLocks noGrp="1"/>
          </p:cNvSpPr>
          <p:nvPr>
            <p:ph idx="1"/>
          </p:nvPr>
        </p:nvSpPr>
        <p:spPr/>
        <p:txBody>
          <a:bodyPr>
            <a:normAutofit/>
          </a:bodyPr>
          <a:lstStyle/>
          <a:p>
            <a:r>
              <a:rPr lang="es-MX" sz="2000" dirty="0" smtClean="0">
                <a:latin typeface="Calibri" pitchFamily="34" charset="0"/>
              </a:rPr>
              <a:t>La primera ocasión en que se utilizó el vapor para propulsar un barco fue registrada en 1786; en ese año, el inventor estadounidense John </a:t>
            </a:r>
            <a:r>
              <a:rPr lang="es-MX" sz="2000" dirty="0" err="1" smtClean="0">
                <a:latin typeface="Calibri" pitchFamily="34" charset="0"/>
              </a:rPr>
              <a:t>Fitch</a:t>
            </a:r>
            <a:r>
              <a:rPr lang="es-MX" sz="2000" dirty="0" smtClean="0">
                <a:latin typeface="Calibri" pitchFamily="34" charset="0"/>
              </a:rPr>
              <a:t> botó un pequeño barco de vapor en el río Delaware. Gracias a un diseño posterior, alcanzó una velocidad de más de 10 km/h en un segundo barco de vapor que construyó en 1788. El inventor estadounidense Robert </a:t>
            </a:r>
            <a:r>
              <a:rPr lang="es-MX" sz="2000" dirty="0" err="1" smtClean="0">
                <a:latin typeface="Calibri" pitchFamily="34" charset="0"/>
              </a:rPr>
              <a:t>Fulton</a:t>
            </a:r>
            <a:r>
              <a:rPr lang="es-MX" sz="2000" dirty="0" smtClean="0">
                <a:latin typeface="Calibri" pitchFamily="34" charset="0"/>
              </a:rPr>
              <a:t> construyó su primer buque de ruedas en 1807, y a los pocos años se utilizaban nuevos barcos de este tipo en aguas interiores y en las costas de Gran Bretaña y Estados Unidos.</a:t>
            </a:r>
          </a:p>
          <a:p>
            <a:endParaRPr lang="es-MX" dirty="0"/>
          </a:p>
        </p:txBody>
      </p:sp>
      <p:pic>
        <p:nvPicPr>
          <p:cNvPr id="4098" name="Picture 2" descr="rbarco.jpg (11654 bytes)"/>
          <p:cNvPicPr>
            <a:picLocks noChangeAspect="1" noChangeArrowheads="1"/>
          </p:cNvPicPr>
          <p:nvPr/>
        </p:nvPicPr>
        <p:blipFill>
          <a:blip r:embed="rId2" cstate="print"/>
          <a:srcRect/>
          <a:stretch>
            <a:fillRect/>
          </a:stretch>
        </p:blipFill>
        <p:spPr bwMode="auto">
          <a:xfrm>
            <a:off x="5292080" y="3933056"/>
            <a:ext cx="2880320" cy="27089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766192"/>
          </a:xfrm>
        </p:spPr>
        <p:txBody>
          <a:bodyPr/>
          <a:lstStyle/>
          <a:p>
            <a:r>
              <a:rPr lang="es-MX" dirty="0" smtClean="0"/>
              <a:t>Segunda revolución industrial</a:t>
            </a:r>
            <a:endParaRPr lang="es-MX" dirty="0"/>
          </a:p>
        </p:txBody>
      </p:sp>
      <p:sp>
        <p:nvSpPr>
          <p:cNvPr id="3" name="Content Placeholder 2"/>
          <p:cNvSpPr>
            <a:spLocks noGrp="1"/>
          </p:cNvSpPr>
          <p:nvPr>
            <p:ph idx="1"/>
          </p:nvPr>
        </p:nvSpPr>
        <p:spPr>
          <a:xfrm>
            <a:off x="0" y="1052736"/>
            <a:ext cx="8686800" cy="4525963"/>
          </a:xfrm>
        </p:spPr>
        <p:txBody>
          <a:bodyPr>
            <a:normAutofit/>
          </a:bodyPr>
          <a:lstStyle/>
          <a:p>
            <a:r>
              <a:rPr lang="es-MX" sz="2000" dirty="0" smtClean="0">
                <a:latin typeface="Calibri" pitchFamily="34" charset="0"/>
              </a:rPr>
              <a:t>A partir del año 1860 un conjunto de nuevas transformaciones técnicas y económicas producían grandes cambios en el proceso de industrialización y se extendió hasta el inicio de la Primera Guerra Mundial.</a:t>
            </a:r>
            <a:br>
              <a:rPr lang="es-MX" sz="2000" dirty="0" smtClean="0">
                <a:latin typeface="Calibri" pitchFamily="34" charset="0"/>
              </a:rPr>
            </a:br>
            <a:endParaRPr lang="es-MX" sz="2000" dirty="0" smtClean="0">
              <a:latin typeface="Calibri" pitchFamily="34" charset="0"/>
            </a:endParaRPr>
          </a:p>
          <a:p>
            <a:r>
              <a:rPr lang="es-MX" sz="2000" dirty="0" smtClean="0">
                <a:latin typeface="Calibri" pitchFamily="34" charset="0"/>
              </a:rPr>
              <a:t>Entre las invenciones que marcaron el inicio de la Segunda Revolución industrial fueron: El proceso de Bessemer de transformar el hierro en acero (inventado por el ingles Henry Bessemer); el dinamo, cuya invención  las condiciones para la sustitución del vapor por la electricidad. El "oro negro" Petróleo paso a ser utilizado como fuerza motriz en navíos y locomotoras.</a:t>
            </a:r>
          </a:p>
          <a:p>
            <a:pPr>
              <a:buNone/>
            </a:pPr>
            <a:endParaRPr lang="es-MX" dirty="0"/>
          </a:p>
        </p:txBody>
      </p:sp>
      <p:pic>
        <p:nvPicPr>
          <p:cNvPr id="87042" name="Picture 2" descr="http://lh4.ggpht.com/_uheNlUAGBA8/TEp5Wzcu1OI/AAAAAAAACxE/oEftQCzpq4E/petroleo.jpg"/>
          <p:cNvPicPr>
            <a:picLocks noChangeAspect="1" noChangeArrowheads="1"/>
          </p:cNvPicPr>
          <p:nvPr/>
        </p:nvPicPr>
        <p:blipFill>
          <a:blip r:embed="rId2" cstate="print"/>
          <a:srcRect/>
          <a:stretch>
            <a:fillRect/>
          </a:stretch>
        </p:blipFill>
        <p:spPr bwMode="auto">
          <a:xfrm>
            <a:off x="0" y="4365104"/>
            <a:ext cx="3215241" cy="2492896"/>
          </a:xfrm>
          <a:prstGeom prst="rect">
            <a:avLst/>
          </a:prstGeom>
          <a:noFill/>
        </p:spPr>
      </p:pic>
      <p:pic>
        <p:nvPicPr>
          <p:cNvPr id="26626" name="Picture 2" descr="http://2.bp.blogspot.com/_0v_mhiDUhps/TFqwacPUC9I/AAAAAAAAAjE/4x8V-sX1a3w/s1600/SciMus01.jpg"/>
          <p:cNvPicPr>
            <a:picLocks noChangeAspect="1" noChangeArrowheads="1"/>
          </p:cNvPicPr>
          <p:nvPr/>
        </p:nvPicPr>
        <p:blipFill>
          <a:blip r:embed="rId3" cstate="print"/>
          <a:srcRect/>
          <a:stretch>
            <a:fillRect/>
          </a:stretch>
        </p:blipFill>
        <p:spPr bwMode="auto">
          <a:xfrm>
            <a:off x="5327576" y="4365104"/>
            <a:ext cx="3816424" cy="24928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Etapas de la revolución industrial</a:t>
            </a:r>
            <a:br>
              <a:rPr lang="es-MX" dirty="0" smtClean="0"/>
            </a:br>
            <a:r>
              <a:rPr lang="es-MX" dirty="0" smtClean="0"/>
              <a:t>primera etapa de 1750-1840</a:t>
            </a:r>
            <a:endParaRPr lang="es-MX" dirty="0"/>
          </a:p>
        </p:txBody>
      </p:sp>
      <p:sp>
        <p:nvSpPr>
          <p:cNvPr id="3" name="Content Placeholder 2"/>
          <p:cNvSpPr>
            <a:spLocks noGrp="1"/>
          </p:cNvSpPr>
          <p:nvPr>
            <p:ph idx="1"/>
          </p:nvPr>
        </p:nvSpPr>
        <p:spPr/>
        <p:txBody>
          <a:bodyPr/>
          <a:lstStyle/>
          <a:p>
            <a:pPr lvl="0"/>
            <a:r>
              <a:rPr lang="es-MX" sz="1800" dirty="0" smtClean="0">
                <a:latin typeface="Calibri" pitchFamily="34" charset="0"/>
              </a:rPr>
              <a:t>Demográficas: Traspaso de la población del campo a la ciudad (éxodo rural),Migraciones internacionales, Crecimiento sostenido de la población ,Grandes diferencias entre los pueblos , Independencia económica.</a:t>
            </a:r>
          </a:p>
          <a:p>
            <a:r>
              <a:rPr lang="es-MX" sz="1800" dirty="0" smtClean="0">
                <a:latin typeface="Calibri" pitchFamily="34" charset="0"/>
              </a:rPr>
              <a:t>Económicas: Producción en serie, Desarrollo del capitalismo, Aparición de las grandes empresas (Sistema fabril), Intercambios desiguales.</a:t>
            </a:r>
          </a:p>
          <a:p>
            <a:pPr lvl="0"/>
            <a:r>
              <a:rPr lang="es-MX" sz="1800" dirty="0" smtClean="0">
                <a:latin typeface="Calibri" pitchFamily="34" charset="0"/>
              </a:rPr>
              <a:t>Sociales: Nace el proletariado, Nace la </a:t>
            </a:r>
            <a:r>
              <a:rPr lang="es-MX" sz="1800" i="1" dirty="0" smtClean="0">
                <a:latin typeface="Calibri" pitchFamily="34" charset="0"/>
              </a:rPr>
              <a:t>Cuestión social</a:t>
            </a:r>
            <a:endParaRPr lang="es-MX" sz="1800" dirty="0" smtClean="0">
              <a:latin typeface="Calibri" pitchFamily="34" charset="0"/>
            </a:endParaRPr>
          </a:p>
          <a:p>
            <a:pPr lvl="0"/>
            <a:r>
              <a:rPr lang="es-MX" sz="1800" dirty="0" smtClean="0">
                <a:latin typeface="Calibri" pitchFamily="34" charset="0"/>
              </a:rPr>
              <a:t>Ambientales: Deterioro del ambiente y degradación del paisaje, Explotación irracional de la tierra.</a:t>
            </a:r>
          </a:p>
          <a:p>
            <a:endParaRPr lang="es-MX" sz="1800" dirty="0" smtClean="0">
              <a:latin typeface="Calibri" pitchFamily="34" charset="0"/>
            </a:endParaRPr>
          </a:p>
          <a:p>
            <a:pPr lvl="0"/>
            <a:endParaRPr lang="es-MX" sz="1800" dirty="0" smtClean="0">
              <a:latin typeface="Calibri" pitchFamily="34" charset="0"/>
            </a:endParaRPr>
          </a:p>
          <a:p>
            <a:pPr lvl="0"/>
            <a:endParaRPr lang="es-MX" sz="1800" dirty="0" smtClean="0">
              <a:latin typeface="Calibri" pitchFamily="34" charset="0"/>
            </a:endParaRPr>
          </a:p>
          <a:p>
            <a:endParaRPr lang="es-MX" dirty="0"/>
          </a:p>
        </p:txBody>
      </p:sp>
      <p:pic>
        <p:nvPicPr>
          <p:cNvPr id="90116" name="Picture 4" descr="http://www.thehenryford.org/exhibits/showroom/1908/tudor.jpg"/>
          <p:cNvPicPr>
            <a:picLocks noChangeAspect="1" noChangeArrowheads="1"/>
          </p:cNvPicPr>
          <p:nvPr/>
        </p:nvPicPr>
        <p:blipFill>
          <a:blip r:embed="rId2" cstate="print"/>
          <a:srcRect/>
          <a:stretch>
            <a:fillRect/>
          </a:stretch>
        </p:blipFill>
        <p:spPr bwMode="auto">
          <a:xfrm>
            <a:off x="251520" y="4437112"/>
            <a:ext cx="2664296" cy="2013024"/>
          </a:xfrm>
          <a:prstGeom prst="rect">
            <a:avLst/>
          </a:prstGeom>
          <a:noFill/>
        </p:spPr>
      </p:pic>
      <p:pic>
        <p:nvPicPr>
          <p:cNvPr id="90118" name="Picture 6" descr="https://encrypted-tbn3.gstatic.com/images?q=tbn:ANd9GcRmBZCHkeJoMqpp9rioAMTp-TWF7bjO91puLgC39uBSx6GBjJUN"/>
          <p:cNvPicPr>
            <a:picLocks noChangeAspect="1" noChangeArrowheads="1"/>
          </p:cNvPicPr>
          <p:nvPr/>
        </p:nvPicPr>
        <p:blipFill>
          <a:blip r:embed="rId3" cstate="print"/>
          <a:srcRect/>
          <a:stretch>
            <a:fillRect/>
          </a:stretch>
        </p:blipFill>
        <p:spPr bwMode="auto">
          <a:xfrm>
            <a:off x="6228184" y="3933056"/>
            <a:ext cx="2409825" cy="1895476"/>
          </a:xfrm>
          <a:prstGeom prst="rect">
            <a:avLst/>
          </a:prstGeom>
          <a:noFill/>
        </p:spPr>
      </p:pic>
      <p:pic>
        <p:nvPicPr>
          <p:cNvPr id="90120" name="Picture 8" descr="https://encrypted-tbn2.gstatic.com/images?q=tbn:ANd9GcSh24EVIvp26eJRNTOW7a-vMcaGljJGb0LakunhlWTCey7jidbT5g"/>
          <p:cNvPicPr>
            <a:picLocks noChangeAspect="1" noChangeArrowheads="1"/>
          </p:cNvPicPr>
          <p:nvPr/>
        </p:nvPicPr>
        <p:blipFill>
          <a:blip r:embed="rId4" cstate="print"/>
          <a:srcRect/>
          <a:stretch>
            <a:fillRect/>
          </a:stretch>
        </p:blipFill>
        <p:spPr bwMode="auto">
          <a:xfrm>
            <a:off x="3203848" y="4221088"/>
            <a:ext cx="2590800" cy="17621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686800" cy="838200"/>
          </a:xfrm>
        </p:spPr>
        <p:txBody>
          <a:bodyPr>
            <a:normAutofit fontScale="90000"/>
          </a:bodyPr>
          <a:lstStyle/>
          <a:p>
            <a:r>
              <a:rPr lang="es-MX" dirty="0" smtClean="0"/>
              <a:t>Etapas de la revolución industrial</a:t>
            </a:r>
            <a:br>
              <a:rPr lang="es-MX" dirty="0" smtClean="0"/>
            </a:br>
            <a:r>
              <a:rPr lang="es-MX" dirty="0" smtClean="0"/>
              <a:t>segunda  etapa de 1880-1840</a:t>
            </a:r>
            <a:endParaRPr lang="es-MX" dirty="0"/>
          </a:p>
        </p:txBody>
      </p:sp>
      <p:sp>
        <p:nvSpPr>
          <p:cNvPr id="3" name="Content Placeholder 2"/>
          <p:cNvSpPr>
            <a:spLocks noGrp="1"/>
          </p:cNvSpPr>
          <p:nvPr>
            <p:ph idx="1"/>
          </p:nvPr>
        </p:nvSpPr>
        <p:spPr>
          <a:xfrm>
            <a:off x="304800" y="1340768"/>
            <a:ext cx="8686800" cy="4739357"/>
          </a:xfrm>
        </p:spPr>
        <p:txBody>
          <a:bodyPr/>
          <a:lstStyle/>
          <a:p>
            <a:pPr lvl="0"/>
            <a:r>
              <a:rPr lang="es-MX" sz="1800" dirty="0" smtClean="0">
                <a:latin typeface="Calibri" pitchFamily="34" charset="0"/>
              </a:rPr>
              <a:t>La aplicación de la ciencia y tecnología permitió el invento de máquinas que mejoraban los procesos productivos.</a:t>
            </a:r>
          </a:p>
          <a:p>
            <a:r>
              <a:rPr lang="es-MX" sz="1800" dirty="0" smtClean="0">
                <a:latin typeface="Calibri" pitchFamily="34" charset="0"/>
              </a:rPr>
              <a:t>La despersonalización de las relaciones de trabajo: se pasa desde el taller familiar a la fábrica.</a:t>
            </a:r>
          </a:p>
          <a:p>
            <a:pPr lvl="0"/>
            <a:r>
              <a:rPr lang="es-MX" sz="1800" dirty="0" smtClean="0">
                <a:latin typeface="Calibri" pitchFamily="34" charset="0"/>
              </a:rPr>
              <a:t>El uso de nuevas fuentes energéticas, como el carbón y el vapor.</a:t>
            </a:r>
          </a:p>
          <a:p>
            <a:pPr lvl="0"/>
            <a:r>
              <a:rPr lang="es-MX" sz="1800" dirty="0" smtClean="0">
                <a:latin typeface="Calibri" pitchFamily="34" charset="0"/>
              </a:rPr>
              <a:t>La revolución en el transporte: ferrocarriles y barco de vapor.</a:t>
            </a:r>
          </a:p>
          <a:p>
            <a:r>
              <a:rPr lang="es-MX" sz="1800" dirty="0" smtClean="0">
                <a:latin typeface="Calibri" pitchFamily="34" charset="0"/>
              </a:rPr>
              <a:t>El surgimiento del proletariado urbano</a:t>
            </a:r>
            <a:endParaRPr lang="es-MX" sz="1800" dirty="0">
              <a:latin typeface="Calibri" pitchFamily="34" charset="0"/>
            </a:endParaRPr>
          </a:p>
        </p:txBody>
      </p:sp>
      <p:sp>
        <p:nvSpPr>
          <p:cNvPr id="25602" name="AutoShape 2" descr="data:image/jpeg;base64,/9j/4AAQSkZJRgABAQAAAQABAAD/2wCEAAkGBxQSEhUUExQVFhUWGBgYGBgYFxgcFxcYGhwaFxoaGhgcHCggHBolHRwaITEhJSkrLi4uFyQzODMsNygtLisBCgoKDg0OGhAQGywkHyQsLCwsLCwsLCwsLCwsLCwsLCwsLCwsLCwsLCwsLCwsLCwsLCwsLCwsLCwsLCwsLCwsLP/AABEIALMBGgMBIgACEQEDEQH/xAAcAAABBQEBAQAAAAAAAAAAAAAEAAIDBQYBBwj/xABAEAABAgQDBQYEAwcEAgMBAAABAhEAAyExBBJBBSJRYXEGEzKBkaGxwdHwQlLhFCNicoKS8RUzQ8Ky0hYkUwf/xAAZAQADAQEBAAAAAAAAAAAAAAAAAQIDBAX/xAAqEQACAgEDBAECBwEAAAAAAAAAAQIRAxIhMQQTQVEyImEFI3GhwdHwQv/aAAwDAQACEQMRAD8Ar+9PQlnfQRwAAsCG+L8ecQz5n5R1rT149IUtRNAwo9T6xxPY2DQjQ/fnHUyK09Wp1gXOyspJrzpBCF33uA4D4xAhhlklzX21hwUx+EEGoMChGr8nJ+RMF0MI76hq/k1I6tdH4fLhA9OI6fen0iYKrU/ddIW97Ay4wOMJSHNo02ANBGH2aoqmJALDn6+cbvBi0en08nKFs5p7MtJEZPtjjC6UJU4L5khq8jyvGp7zKHjAbUm55qyNS1W+ETmlSKgrZTqclwaiz219rxMhjKVnAIQHKS1TwY60evCOTpQQX8m0/wAvFSvEqKiEh0ndYUazKJdiQ9jZ+sc9mtFiVFrAKIAqRmYuz1agFeoguehBJZyButWjBhzFoCwgykF3IBBDmgoWHp9iHyDmAY7xrVq/T9ecJjOTk5V2qkVUbFSyClPNmc/qIhSanrezl4IXLcXdnNWLn9W9GgXEJKUsA6lDdb3J5DjABKV0d3MSS1OW0FOZ++ukCSAzagU6Nq+sToXm5/dwYYFnhsScyctGFOAEbDYeOFnAA51PXhHnqZ1NYsNnY4pIahFQTpeOjHkrkynCz1VJeOxU7Ax/eJb34sz06xbx2J2cxyFHYUAjkKOwoAOQo7CgA5ChQoAOQo7CgA5CjschgeDpnlwADS9Lg0icl6O3pTXjx+EQTMQkirA0ev3WHpTmFyocBHjNneFggPqdRSr6RMlIOlorLJDU5PY8+doJkrOpL/FuekRQBgDdIGxcwDnThb7tHTOrzrrb06+0MUkKIBFTQfH0gr2OjiVHUM9bfT7pEstdaF2qYegkMC3BzQevpDipFSUjn8K8Yhy3JZe9n0JJKiA7+YpGwwoYRjOzpS+ub2Yc43OAlvHqYH+WjCXyOYtCVIUCWBDPHnWLkZFKB4ljxGkekz8OMpSRQu8eYY5RBUhzRTc6fLWMeofBpjJJpzG/m1OkD9yEGgAPAdK14/SJJFTQUcjkeBMTzJZU7FyLPTzjnUjVlbKlZc7pB3SSXLhi5YG5rxjmHmUzZvwm3icHKBa7l4nQpSZiUsGLpLj8JGhHS54wOcN+7yhzmIJFQoNpR+JryihDRjM41GVhmtmJuwetTpwiRSMqnJJUw9H5WoXYc6x3D2DAZsqU5i9EhnYW0P6RwkFZNeDAVYMHI6P7cIBHFECoN6uR59WhIltZibMDxjtyEgU5kPTp90idIDkPyNA/+YoZDNRUAkO45ff1ESyxW9Bpz+sMmBN9NOXOOpUxp68Kcfu0UhGj2PtMJUPG72BNTTnaN5gp+dL/AGI8vwCQVh1Mkau9efD9I3uysYGCUl2uXDc6+kdmJtrc58iSZdwo4k0jsamQoUKFAAo5ChQAKFChQAKE8chQwFChRyADwSTLSVEG414/pEoZDka6vT0irw5I06voILE4FOUkgu/Hq/OPIaO2wxCQouL+TUs3WCEIo9Cf0gGRKCiz05v8YsyBQG9a3eoBteIAGW4o4bkdDHEhkkkhhdyA3DWFPcGxAZgALtwh3aDZ0tGIIUkE5JRNTldUtB9yeEUq8lJrydMtWUflU5HO4cHWJMOkte9aj5mBsPMRYBgK8Bw9vSFNn5bEFuYL/SM5tXSFJo0XZ0jvbsBpHpuz2ABjx3Z2KCVpPNrP6x61sZToD8I6+ml9NGMluP7QYtEuWVKp8SeUeW7QSZiyo1zXEa3tzjRuyv6iW4Wr5GMkmYDR76e3pGXUTblXouHs7LLAMPZv1h4Dh39oRUPM+zH7pDUhqX++UY0WQTCQqlSOOlDo72MRqxBS7JN704sAwPFz5w8LGbWgPr+hEATcYsO6SSxsANL1LvGkeAJyX3XDquKNRq+pA84IookWrZ2BDNY6X84EwKEhLlJUSgOSXKuhJJA/9ucSd2qmUActBow6w7AmCagtmbjo2orDMxcKIJDcKj0DiFJQAWPVtHsNenC0SIetRQMKsLVPna+sUAPMmVHzv7/GO4e1SxIqGpzicyzwEDLlqfRuta/OGAZKSHdy3Jo2nZudnZKSmgpmD2bnzjBy1MfLjFhhcaqUoKSW9bavG2PJpZE4akeqShD4zew9uiYySQ+ojRAx2J3wcrVDoUNJiNWJSA7hoYE0ceAztOW7ZqwShYIcQWFD4UcjilAXgAdCioxG1gmZk+2NiPSGDbIzkMWSDm8uAhWFFyTFerbMoEjMKc4zu3Ntlt08bOGuPvrGdGI5+wjOWZRZpHE2YUFrkinmWu/6Q5MwUYp+L1+USTVJB3QKA8ieNLAXDcBAJNSB87DT1jzjdl9ga8HFuunn0i1JAINXa9tXudIqMGGSAXzE204Xglc01IO7Q0DddOnrGKtsaY7HqGVTksNCbPrXqR5Q/tutScWWqDKw/P8A4ZeloFWSsO1g4oeZbg/0gnt0oDFl7d3Ioxv3MtrW/WLtVX+8ktlSWCHetDb4wwL39NA/KGyHVcvxEKchuvN4UVdiRYYOdlWkWGYXD+fMR7lsgBSA1mEfP2EzTFoRZ1AZjQB9R0j3DsxJ7mSlBVnIurj1+9I68CaFIyPb+epGIAIoEsk6EOTGaw88VLa3f3Da/SNP/wD0VeaZzahe0YTFTMqWPqfkeMc2ZfmfqVF7GilTwvWp3RpWjDlA+J2khFFUuKOonTQXhnZuVmnyAqoMyW4NXBUmhFiIgxkwImLa7qDAUAdz8/aJ2RVnZ2KQQV5t00Dgi/FxTSIu6K75lO9EkgANqRXrWBpyQti5dvDrlAc15vY8IjVO/iJIvy5RqqfAFtKNAEgAAB2csBRhWHKUrQ8+Hvf3gAYngT9830+cTSs9SQVI/MA4e/rCaAnRMLMzF+bl7V1ual46uYQrjp00HxIpA+HxGaykk+JgQ6a8XvanyiWYCC9Gc2Nr66nrC4GSInkkv8NL3h04vX435w1COBLUDFvP/MRpUTdifcfZaNAHymN31rw+6xMWartxv98IgQbtzv7P9+sNmVpo7mtfPl96QwDtm4wyyVJLXH+I3+xe0KJu6pkKsASK9I8xQujD5xN3jMdR8Y1hkcSJQUj0HtXtkyhlT5kfOMZ/q0xxvGx9CXtAOK2ipfiJJN4FTmBHtFzyXwRGFGgG0d7MSz6dNPYQdhe0SkAAksTXr9/CM4iOz2oA76RHcdlaEazYXa4rczQlFmqS79QGgjH9qZa9wA1roG8oxMmUVLSlJvdr/oLwb3MoskTJeZ6ATEu/EVb0LxbyPixdtF0vHhRGa7X+cBY3E5K5nzEXa7awFJXMSSCM1bmhBsx5wZMQFBjGEpST3ZWlUV+JnZtTEPep4+xh+IwqgaGjQN+zn7MK7K4MvPoHqL6Vry+UWOCwSkpSo+Ekk/zlmHJhvesMm4YqWMjPYk1DU0avrRoLUDL3FZSXJoaAmgfmwFIxk/QgmWlI+Tm4YvrSJcWRlpYcfi8CLURZjxvTU8olxrGXU2Kag82DRk9gYPhrHLUN6nr/AJiy7c4dRxCyHbupFLU7mXV4qshSmzXapc3vwcvTlB3bucf2tnZpch2NT+5l+UOMXLj3/ZJncJtOWkEKUxtcD4mCJU5C6JUCToCD7QLLwkvOVlOYluLUAHyix7tClFUtKUGlASwGviJU0dywqvuLVQRsiUtKx+7Kg+otzj13YE8GVu6UaxcUMYLs7MAUy0oVQ0UojTQxJiNrTJAdDM5cX0NBzhY/pdMhuyDtCiavEK70JFS2U0bR21rGW2nhFmZUEpHAKI05MH4RLtjbU3NlzF1l6Hwh/WBv/ka5SsigS1HDA+t4yeKWtyKujSdnXRPkkhgJiDUNQKB1gLaikpxS0lQKSZqMws5zBJvZyIJ2btPvlJEuYZcxJzAO7qZwbsSDXy8oU/HKlklSM4BqtGVRBF3SwbyJgeGSXgeoExKEBBVul9wsCwUStavNimKkLS/MfGNNI7nGSgUHMEliN5LKDPmSaikRr7NgrLKIQdLqFPQ1+9Y0WOQ3JGfVtEJLH2avlF/h8Qk4MHjOUOBohJb3itmdlJuVSndQYJQGYgmpBcNxZossPsZcrD92oZsk9UxgCXT3SQGpWqSPOJljlXAKRDkBPiNrC9uMTykBru2irxCdnTUggoFMu8FAneqKX68I5IQSNSG9+LxgoyXKGmFY6QuUopO8oEg/hFOF6cqRFNYjmwBt1Pyix2sAqfMUC4KiQX0NQRHcFLClgEfhWT5IUR7gUje0WV0tJ61pEOKmGzO33y4QTIwgZa6jKkFxeqkotw3vaIZckrcuKcE0NLM8UkBGiYTYGvJPzMSgkCqV/wBv0MCqkq4huloGmZ+I9VRagiWwtKgDULrbcVT2g1ScwDBX9i3/APGK/BTZwL5Arqfq0WWF26oEnumZw4Yto1xW+sXoRGpgxnAal+YI+IiOZimoGKiDl4Cnv0eOYrFrmqfKfYerkwPMK86U5S4CiLHgDXzidCsq2X3Zyae/RmSBm3dNRX2cV4xtp2HlzEKQtAWk0IPOn2Ywuxp+WaDMSsBIJDBN6DTzjTHb0uzLpq360jm6iEnJOKOrBOKi1IyErGLmS0zHs2hqUsC9dSH84nTjHtTq1IqcLMISyQSlzXLwJFtImlrLF0En+WOiWNM5bLCbinLXAEQd8+qvvygNc0ayx/YYZ36f/wAx/afpC7SCwfFTspSQk0V4rWoFdeUMM9S6qdiXIzD18oM23IKt1lBKXYgGpZntXj9IDwOzpoDhKjugcRWrg1945aVWNhqZQyglwz2HQvbyh6ySg5HLVc3HCv1a0Nkyy4QSzElrGrtfmQfOH7RSESCHCc60pUS9PxKPRhEqDckhU6sqts4nLLSh6lyTypz1+sU0uaVffzgTHTnOarEIJuWdILe5pyhkvFaBPxjvxxUFsQy8wq3ccPoDFts6UlSgFEjmPEnmPpGbw8xYGYJF/N/WLDDYuZRkj7842TJNNMKc2UMFJoW8KtQtPAKGmhGlgdKmDK5IGlYyi8YrvBvDwkUDEEEEXNdY535V3ilLJ7pKSlLbyyVJBAHFi/lBarcTTNJtGVLKf3iMw/lJI9BSKTaMmVNSQc2cP3ayWzgBsquLNQ3jP4/GzScstM5NbqeoOhBt+kWeGl5wgKEzccp3k+IlyAOEZakUVeGJlqSoU3gBxd7ERcbU2jkxEu4KshKQ7EvlU9GZQBd+JgpUhy+UvWpvW4fKaRXbawBmz5awUgJCXBCszhTnKGY34+US3ugH5O7WVoUUkFwRlBBHnUciGOsbvZm0hOlIXkUSRvZELUl9WIHtGP2tOT3RYAml03ANfaJtj4gpAQGCWJDUY8h0+EJTdbG8Y642zZ/tQF0rHVCh8RHRtCXqoDrSM5LxiwrxqZnZyz1eO4bak4S1qMxZKVHW4BZtIruSF2UadGNln8afUR0yZKtEHyEUczHrzgFTpILuAXty4H2gafObO6EEJAPgD3Yw+4/JPa9MvcTgAEugZso8INf6XN+UD4JKCEzEkkFKgDyUkp6uHPQiK1U9lLGRNACMuZJ14GK7Z2MKJZBUfEpmLC7i71PxMJuPofal4ZqcPhQkKANFJCS4OhBe93A9IGTskgKAUC/l7NFSjaiqbytNU6h/y+USydsq4nT8upArbrBcfQu3MlxOy534QPUfZgTE7FWAHSo1Y3A1sze8EL24cySDoXdOlDoqrW84Ml7dUASwIBCTUipdhY8D6RX0sTU0Z3aOzwGAQ6v4XJ9UmKuTipkknu1nmhbkHk/iHvGpx+1AtlBISdWJrw0vDTtITE5JqRMQaMWJDm4/EDE1XDCn6KrYu1EzSQaLFSmj+XERZplgzk/yL+MuKDtBstMlp0hShlLhxVJuztVJs3xi+wo3ZM3MD3kkqISfC5lmAastcFLzLYXY/d4NRgVFQej/AH99YF2RMCZiiahKFGj1ppzgTZ/aeWuagd34lAHeJufeHTHZEiSnerXPMfT/AJFDzh3cCJEKBzUsuYB07xZHnWI9thWHw6Zrg5yGH5SXbN6aQNjVAuNXKlkd4fIVUeTD6wIra8h/9lXqIoApUxTmp15w44ZXP0idTJPQJWOkpp3yDxrw8miPEYtFMk5KKvRTE8HpGZO1gkWLp0cMfOLNM19fWMY4Ixdo00NKyeZiV6T1K5gpL+0UHbGZMMgb5UgEO5qCQUg2tWsXExVrGB8eoCWvMkKGUuDqGtGySEzzuYtylyCcqQWBDEJAautIKwmFmTFJTLQVqU+UBnLBzS9gT5RFj8FklhYFX3mc5XcAGu6XBozwFKxak1BIPEEgj6RZkaIbBxUo78haVKNAqiiSCQAm5LJUeiTEUvFEijf3fpGfXjJhutR6qJ+J6+sF4KaQCSb3UbAchBYqLDOZigCl+GtX/SOSZhzKRl8baszEmobhWOSpZmEJS4UfDUBgxLkmxLUGpI4w5WFCKzFTJRUCxMtSyoeobT7pCbGkFYSQhIJZiSb3EX+yJIVfQCxI+EYyXNJWMqgskgndUG6g0+MbnYa3Uom5APmTwjmzbKyWqDP2NP8AF/cr6xW7TkgKSKtW5/il/rF6w92io2zRSf6vjLjDHJti3ItvI/dOwBzH4KgHZ58HT5Ra9pgO6Dfm/wCqoA2ZLORJ3atqHH0jfG/ptndi2gGJ946vwkcQfWkPCaM6fWEWYVHk/wBIvUiadnJcynkPhDZ6qKrxh0tAaqg7cD9I6Up4n0h6kKnZxE0s/IfCAcIN3+tHuawckBqkk9P1iLDJ8VzvcP1hOSLjsmGLkpFhYq9lMPZxA7B10oCW9A0SoSOCvTj9vDkIcE5Sz8eXSE5olWC4hO+gAat5O0FKQaNYkE9QFMfc+scmp3kUufgHg1Uk06/AGGpCaK3Fy8ptT7MMQmopqDFniMKSpIOpHk7/AEhYjCJl+JQFR4lJGpHyHrDUgIpqAcwKAvdJALM4SqrOHZratDsLN/8Ar4I6nDkUFK5C3sYF2jtNAcy5iDQhwxuFAgKs/wBIrtkTxuFkrSmTJCv3iQU5AEryjUljS+sWnsZNb2afZ+IYqNPCacrVih2ShQmyS1BUHjT9Y1MjZgUEqlBgpiSxIAIe4FYtJexkMN1Dp1yt/wBbfSF3UinjtorsdIQhYEveSQFOASHUST5s3r5Rku1+HIQkszquxqwtHpWEwyRLTmCwWsx8tIo9pYPPPEtXeGWC6QxID5SsBRBSkl20HHku4rK0bHm+zCxcg1pFgo11i62tsNipUhDhxlSVOoPSrDQgmIU7En6pS+u7+sTJohIy8+YrOQQBVic2g3X0cUeLfBbU8KSuWNwEkvQ2ymsUmLkTDMUySQJitH3XenKsWuydlkpRmklRCKvLd1EkvXlSKOnUqp+v4LPB4hUxAUrKam3AFuJiSejMkp4gj1DRBIQJCEomNLdyAohNCTYHhEf+pywVAzUtRqu/FmhpmMqsD25gUpVOSAlpmUm90zHJvzjOowkmYFAJykKYKBLUFQyiaFxrFpjNod+VFSkp3lgVBobEn7tA2EkpS4cZQbkhnIBFeN/Qw4JpbnOkVqdlsfGfSCcBLlZyGKiPxGoBrpp1izWEKSWWkHqKc7xB3EqUkkEK8wSTpGgBPZyR3kycVAEAhh6xf7WwCJpJW7JKmYkHMSG9gfaKLA47upqy6SlSAB1DsxFrmLhePBlhToUosSMw8VOB6xy5IycrQmmmZXHyly1ESkh3qqltPONH2dUoDfbMwta5aBNo93mcTJZoH3031o/28dwu1ES33noPCkq/6mJlGUo0FNmjK6ecVe1VfvEdFf8AWBF9pEjR/wCkDpciAMRt4LUCEqpRnTqQ34iYWPC07BRL7tCv92OvyMB7NlEoA1YPwdorZm2lTVCWACQTdRpxfc+cR4ftIEAgKlgg/lWXNqEUjSGNxjR1Y5qMEmaJOHJ1h37OYy6+1CzZX9qB/wBjAuL7RTUkAlRoCxITet01h6GHdibzDyQELcVUEt5Fz8IgmyQBUgdTGKx2PnCUmaxyqa61EVdm3nZhAmCmzZqiUkJyjMSA7DoTUw1ATyfY3ZnygP8AdQ/BwTEeDx0sZt52JNPJnYHrGNnSpwWg5s+Y5gcvAtvAa0O6CYIXs2b+8WsrorRQAUnVq6AGh4iDSg7j9GsmdpUB92n3pSB19sZSQyWLkqZ3qejxnMJsxC1P4agDVxlc1dibgxJsRMpCApVCokmodIBZ7OA9NXg0oWuTLJXaszCFIRmIO6AnNVtapLViBfabFqLJABJyggAMbl3zU0eK4Y6VLQciXKjQByX6EgtS/J4lwuLmqS3dZai9LBncimvrFUvROpvyHCZiFj95NVrYkNYAEUFiTaIZ2EQhJK1l6CpuQXIDcWBgqZs6atMoFZBUglSUjeJ7xbO1gwT9Ys9ndmWYqDlhvHePuaRLkkNJsk7JJRLJyposChrY6hucaHG7NlzUn93LCtFBIcHqBDcBslMuovxMT4nacuVQqc/lDEvza0ZuVvYtKluZySgSlZVyxUsJgGVT6AkVfgf8xbYXbU6RUvOlcCf3iRyUfF0V6xXTsSqcp2SB1FPOJlLyJ8SfIC/rFkmz2XtiVPAUhTnVJopLUYpuIJ70PYX4xg9j4JcxQ7ugBBKqX49aN5RvEJoAYljHpnp1A9Yk71PAQPCb7aARX7M7OKnozSgpYFH71QDgDTOG6c4rzspap/cJUhMxyN/vSHDvXvG0jznDbUxWVQOJnJRfIJqkZ1EN4QQ9n4UHGM5tSWQ5U5JLuakvzcuY20mdnou0Ji3ny1lK1yFqQSE7oID0JUXHOkZfDYwB33iQwF1Enhz6RkUTSHbWOomkF9epp7xKhUm/ZvPqNWKGOvjfnm3Z6JtHEygJYWhWdypbWUQkMGpXN84r5OL7sKXNYPlU2WtlACz6Rkzj1qIc/GnvDlYpZUARmYuAXL9a1jPsbcnWvxKn8eOLd+K9HpGzsRJUkKyZnzGvBt2x43PDSJJqsOEk5FOJar5W7wOxP8NqfGMYrHqQuanLlCZakpSQcor4gFE1qaxST8ZMqO8WRwzq+sQ+l3uzWP4s9NNNuvf78Gt71KS6SJmcAAUJc3OUChB0HSD9pyUiVNIQgHulmgFFZC7U4x57LnqSoKSpQPEEg1oaxaIxU5BSqYZikHRal5VjUM9RWNp43Jrfg4+n6tYozTVuSrn9wTDzlFQBUQHbh7iH49K8xvlG6GN21LG5vBOEmpUoZZQAzAEkuz+X20TpmYhczImWlyrKDkAc2FbRocZUdyUlKi4QVM5BZwxIf7vF9htlFIlgUzTE72UkMG8VKDWopAm15Kv3QUpRcksWAoWoBario1g3aGGPdoQo726spXMYEEPqqzVYGFYI5KlpQoqlnMo5lZWvmDhi1mD+cOlbIKJaWyhTHNmq50S7UuLeppFHLnZFiYwNSACbABhUctRFmvapZ0qJIFMic28WYHPVqEUvBTRV2O2mRJXLCe7CWIqDuqFSSQSTU/oIr05Zk4qWpOUJS5JoSEpFHvV6Rydh8ROIKkGlnAQK9WeJpXZyYfEpKfUn0sfWCxGgwk/D5ZQnZFClDY0ID8RXpAeGxMqUVhFE51ZScvhKlJCSXdqXL6RFhuzaAQ6lqPIAD3+sWeG7NEqzJl1rc0PlxanmYna7K3qir/1oKqAd3lmrxoxahNYZOOJmhkJZJuSEgvUUckinCsbeR2WUQMwCRyFGi2wvZ1IDkORqfWJc0ilBnmOE7NzaPMb+Vz7xfYPsopR3sxFGBKmHNh6xvDhZUrxKQkcyBA+I23IQKKKv5QWP9VBE9xvgehIp9ndlQm1OgaLzZvZqWtU1Db8tMlXi3SJma+67jKPWK2bt6aoHu0hIqxNTy4Ae8avskSZ0zPdeEwqj1ClJPvF41d2RkdcFTjNoSZIMtShuUyguXBOgFLwB/rYIJloGrZjUtegt92gXb2VOJnVSwmKLM58VbORFImd3QmTJNSalKlUJcCgqAptXq1YhwRak6LOZjZk01UoJ4JIDj4xxM/DywSUuQCa5S3XT1gbZ6k4oKUhZJAGdExgpJbVLCjuxFNLwadlgulYcEENVi70NLND2Abi8Up8qQAAWYByWoWpQRZ7L7Lqmb0wlIpwJPnVoz2Ew06SpSUPMlhDywoMygQyMw/DlzVozDodL2b7aSlnuZqTJmiyVEkK5IU9T6dIb+wka7D4IISAigh65R+zECdrS/wA6PURPJxyVPlKS12U/SJKI04Y8PeEZB4H1EEDEHUQ79pPCGSec/wCkSqEIWU6ArmECz0zFI9IxXbzBJlmVlQlPjfKB/Cz0j0HFKygJJt98IxvanZhnEKTMQlAAcLLHNWoDcDrGl7ktbGBVHIuJmwiDSbLUOKc5+CYml9nxqtR5BLe5PyirIoooLkrCikHUgOYOxmw1hsgpwKnL/wBogJGzJxtLUb6cIaYqHzp4C3arBxpUVHKA5xDlrafrBg2RON0Zf5ilPsS8Ep2Ar8S0joFfMAe8FhQHg5fhUSkAK/EeDGNZKxCf2eWVAHuO9L3Fd4FPMjKR0isk9n0sAStQvcAVo7AH46RYStlhIIHhN0UIJFiyiYl7joA7M4hDzBoyVAFndDh24194GwcycFlfdM68zndPizUciLlGzQgk0a7ZbKs4NEinLzgqUEizN/CH9kvC2GkUG2klcxCnCUkBIdwa1JLgB3PGD8ds79oUlS81EpGUNRhxq7l+F4tjLSxzJUoWLhIHJyovBIo6RKRQAsSpRHBgkDjZ4WpDUGUkrYyKAJ8i6n5MSdYsMDsUhsstbVPAOzdBB0tEz8ISmj7qEJrwdRNYbMS1FzSHTUGYQyuDAhxE6ytIRK2KoeMoQ3FSaj4cIlRh8KjxTkKL2Bf2TFcmTLexUW0QXelQpQbjSJc6TQS3cg7ygLUpldh9YTZVFxK2nh0DdlqLPZOWgq5KiHjqu0CrIkCrDfUdaiwZm56xToKvwpSH4JUam9SQHNPSJU4ecosM6jwBAPTdrE0Ow07UxCrZUDkmoe/iJqOkCzMSpX+5iC+oCjS4sluWkSJ2JMV/xqVW6g9ORUYOw/ZMzAkqAaocKsxI0Aq7iBUBUEyU1aYriWCfdTH43h6MWx3JSRo5KlHzAAc+cajD9mpQNXJHQXHrB8vYslNO7T1POADHpXPWKMA4olKRXS+asaDYknFJTOVm3+4ShCgzgJmoOWo4FVSNYupeCSLJyhxajjk0TZcpoWcNqQzjR+QtDTaE1Zl5fZ9S1ZpxzKUSokl3JrYBrxzG7CCd5BQAAxB8OjGNRkHC1jrW/wAYgxbENatWUxD2evHrC3GeabZwv7NMRiJSkFSDUIPjS4zII4NZ42eHXmzJzklKilibNq7QHtqYAAFFyGUEkhiRYqYPlfTWFsGWveUQolZcsB6kHnBY6oOnSOdOG70rWKTbnZxM9NQMw5gNwal40ywsucpa/XyBEMJUEk5VvX8Pw3rQyTEbA2lNlzk4eepQVXuprDMpg+RbguW11bWkei4WeFABShmu+hesYvb+DMyfIJCkKQtMwkjSWQVVer0SOsWexsVMVKIysAsh3LBJ0BGtflAxmuCCNY63MesC4DFEhiXUmhLEP60go4hHFPt9YBHjagpTFSlq4upTegYQ0YNAJ8AJ5pzDyqomCwgKPjJ4kJJ8hnzHXSHZQmhK0p4uhHsGh6/SFp9shSjUBXkkj/zyx1Yb8IA4qVT0AHxiCYgEqPeXsHUsjzD0iTDSgGZOZjUpl1V/Uoj4Q3LYVDO8eyku9QkJP/sYRllTjfPCiz7KYQUnMMxy+qkhuQACg/vDAosQ6KmoOZSjpWop1DQrKpEQkgJfKyTxUkDyyvWJUyjQbtW4qpzs0OKTZy4owQkAa3KT7RHiEqUKKU4fxKDE/wAoMNNi2CRhiX3iANQkAE8A4LQyZKSkJdaHIcjvScorQpFM3FuMCYLCLIqgLrfIS3Lw/biLHCYOaohHgUpwndIDh6MUGjAvUQmmCZCkSwokJLMwaXUc8ygAYRNEulVC4KlJS/Vng5XZzEqUBlOWlc7J0qz142ixldlJgUXMsDkkk2OgAPDW0IZQd7Q+BnzGilub6ECHmct2zL5gZAOlATGpkdkwQe9UT/IFJAubKUpjB0nszh2G5mUNVEvwqzBoVodGEOVi5F9VlXsaOft4KwmBmK8EpTEUIRlSeeZVH+lI9Cl4NCPCkJt4QBanCJkpArY1cUhWOjCS+zc9YJORIsMyifPdcVaCpXY4kVnDllQG6FzRusbLI2lOH3aHhBB/xf5cNYdsKRn8N2XlJbMVr6qLC5Jo3vFxhsEhFkpS40DPQcBBCZdy9OB049Y6GLGr18jSDcQ0pFdOn01iIYZIFABXSgB6OOemsE69LDhCFf8AAve/3rBQEaZKfy9Abx0AigH38ocksxFiTr7/ACiNaqk0px4cesAhFTsOoppcfEe0NmKoSAQxf51eGKmoDAzGY2LOQ9WHWKfbW1EJJShRUWqhKRbXMo0A6i3GAdFucc1Ccw4pIp1r7xRbS7QIV/tgX8QqL0CfzK9uekU0yerEKykZgboRuoFxvFt62tIttn7HSDmmEKVyYANoAoVH1PkWMFwezlTTnmGjukEsV9T6WBaNLLyp/ARax4cvnCygBhMS+gypPsBDe5q3eJLj8idOXCGkS2SqyapV7vDMTOQkNxFhfyr0iGasy0uSl38TJAApofusZ/au2DM3Uhk2DCqqaUoOesJspIZtLEZlEJqpVBq7aDkDUnU9IvtlyUSUJQpSXsTYuasOJerQJsTZuVlLbMQW5N7a6vbnF4iTmZWirXdnuNedukJA2EIPCwFHbTXjDO75j+0w+ZuileDctOAiUIeuRNa2P0ihHjspOdLqKj1UpvR2iYYZCUkhKQeLCOwoHyPwAyZhBYWUQTQVtFxMkjuFq3gQsgMpQDM7MCzPChQPklFdjjlUGAoAzgEjoTWIs5JubdPhHIUaRIY9aiSXJPUniI9B2Rs2UAs5AWUwdywzBLVejFoUKJycFQ5JJGyZKkgmWNbOnVvwkQdgpYShCR4QCGvbMdekKFGRZMfLXSHTSxI0Y/EQoUAD+H8yvaOzNevwaFChiHyxU/ekdKBTmxPMu3whQoaEzgFRyJF+QjklToSTcgE9Wd4UKGAk3UNAzesNQo1qafQfWFCgAkfdfk/nESwxA0r/ANT8zChQAcI3fP5n6CB8YosOfrUpetxcxyFCGYLtPNMglEo5ElKyctCWDh1X945sEZt0+Fna1bVa94UKB/Eb+RqJeERmScqXYVb7pygkYdFNxNvyjhHIUCExq8OkfhHo+pGsSysMkKYCjCjniB6coUKAEYjtViVJmhCSyQXYAM416xddnppmgzFsVkpBOVIob0AA04QoUN/FB/0y2mJzEu9lGhIYgFmY0i1wCd1I0Jrxu97vChQgCkSwyaCxPN2VV7vSKqZj5gJAVQE6D6QoUJ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5604" name="AutoShape 4" descr="data:image/jpeg;base64,/9j/4AAQSkZJRgABAQAAAQABAAD/2wCEAAkGBxQSEhUUExQVFhUWGBgYGBgYFxgcFxcYGhwaFxoaGhgcHCggHBolHRwaITEhJSkrLi4uFyQzODMsNygtLisBCgoKDg0OGhAQGywkHyQsLCwsLCwsLCwsLCwsLCwsLCwsLCwsLCwsLCwsLCwsLCwsLCwsLCwsLCwsLCwsLCwsLP/AABEIALMBGgMBIgACEQEDEQH/xAAcAAABBQEBAQAAAAAAAAAAAAAEAAIDBQYBBwj/xABAEAABAgQDBQYEAwcEAgMBAAABAhEAAyExBBJBBSJRYXEGEzKBkaGxwdHwQlLhFCNicoKS8RUzQ8Ky0hYkUwf/xAAZAQADAQEBAAAAAAAAAAAAAAAAAQIDBAX/xAAqEQACAgEDBAECBwEAAAAAAAAAAQIRAxIhMQQTQVEyImEFI3GhwdHwQv/aAAwDAQACEQMRAD8Ar+9PQlnfQRwAAsCG+L8ecQz5n5R1rT149IUtRNAwo9T6xxPY2DQjQ/fnHUyK09Wp1gXOyspJrzpBCF33uA4D4xAhhlklzX21hwUx+EEGoMChGr8nJ+RMF0MI76hq/k1I6tdH4fLhA9OI6fen0iYKrU/ddIW97Ay4wOMJSHNo02ANBGH2aoqmJALDn6+cbvBi0en08nKFs5p7MtJEZPtjjC6UJU4L5khq8jyvGp7zKHjAbUm55qyNS1W+ETmlSKgrZTqclwaiz219rxMhjKVnAIQHKS1TwY60evCOTpQQX8m0/wAvFSvEqKiEh0ndYUazKJdiQ9jZ+sc9mtFiVFrAKIAqRmYuz1agFeoguehBJZyButWjBhzFoCwgykF3IBBDmgoWHp9iHyDmAY7xrVq/T9ecJjOTk5V2qkVUbFSyClPNmc/qIhSanrezl4IXLcXdnNWLn9W9GgXEJKUsA6lDdb3J5DjABKV0d3MSS1OW0FOZ++ukCSAzagU6Nq+sToXm5/dwYYFnhsScyctGFOAEbDYeOFnAA51PXhHnqZ1NYsNnY4pIahFQTpeOjHkrkynCz1VJeOxU7Ax/eJb34sz06xbx2J2cxyFHYUAjkKOwoAOQo7CgA5ChQoAOQo7CgA5CjschgeDpnlwADS9Lg0icl6O3pTXjx+EQTMQkirA0ev3WHpTmFyocBHjNneFggPqdRSr6RMlIOlorLJDU5PY8+doJkrOpL/FuekRQBgDdIGxcwDnThb7tHTOrzrrb06+0MUkKIBFTQfH0gr2OjiVHUM9bfT7pEstdaF2qYegkMC3BzQevpDipFSUjn8K8Yhy3JZe9n0JJKiA7+YpGwwoYRjOzpS+ub2Yc43OAlvHqYH+WjCXyOYtCVIUCWBDPHnWLkZFKB4ljxGkekz8OMpSRQu8eYY5RBUhzRTc6fLWMeofBpjJJpzG/m1OkD9yEGgAPAdK14/SJJFTQUcjkeBMTzJZU7FyLPTzjnUjVlbKlZc7pB3SSXLhi5YG5rxjmHmUzZvwm3icHKBa7l4nQpSZiUsGLpLj8JGhHS54wOcN+7yhzmIJFQoNpR+JryihDRjM41GVhmtmJuwetTpwiRSMqnJJUw9H5WoXYc6x3D2DAZsqU5i9EhnYW0P6RwkFZNeDAVYMHI6P7cIBHFECoN6uR59WhIltZibMDxjtyEgU5kPTp90idIDkPyNA/+YoZDNRUAkO45ff1ESyxW9Bpz+sMmBN9NOXOOpUxp68Kcfu0UhGj2PtMJUPG72BNTTnaN5gp+dL/AGI8vwCQVh1Mkau9efD9I3uysYGCUl2uXDc6+kdmJtrc58iSZdwo4k0jsamQoUKFAAo5ChQAKFChQAKE8chQwFChRyADwSTLSVEG414/pEoZDka6vT0irw5I06voILE4FOUkgu/Hq/OPIaO2wxCQouL+TUs3WCEIo9Cf0gGRKCiz05v8YsyBQG9a3eoBteIAGW4o4bkdDHEhkkkhhdyA3DWFPcGxAZgALtwh3aDZ0tGIIUkE5JRNTldUtB9yeEUq8lJrydMtWUflU5HO4cHWJMOkte9aj5mBsPMRYBgK8Bw9vSFNn5bEFuYL/SM5tXSFJo0XZ0jvbsBpHpuz2ABjx3Z2KCVpPNrP6x61sZToD8I6+ml9NGMluP7QYtEuWVKp8SeUeW7QSZiyo1zXEa3tzjRuyv6iW4Wr5GMkmYDR76e3pGXUTblXouHs7LLAMPZv1h4Dh39oRUPM+zH7pDUhqX++UY0WQTCQqlSOOlDo72MRqxBS7JN704sAwPFz5w8LGbWgPr+hEATcYsO6SSxsANL1LvGkeAJyX3XDquKNRq+pA84IookWrZ2BDNY6X84EwKEhLlJUSgOSXKuhJJA/9ucSd2qmUActBow6w7AmCagtmbjo2orDMxcKIJDcKj0DiFJQAWPVtHsNenC0SIetRQMKsLVPna+sUAPMmVHzv7/GO4e1SxIqGpzicyzwEDLlqfRuta/OGAZKSHdy3Jo2nZudnZKSmgpmD2bnzjBy1MfLjFhhcaqUoKSW9bavG2PJpZE4akeqShD4zew9uiYySQ+ojRAx2J3wcrVDoUNJiNWJSA7hoYE0ceAztOW7ZqwShYIcQWFD4UcjilAXgAdCioxG1gmZk+2NiPSGDbIzkMWSDm8uAhWFFyTFerbMoEjMKc4zu3Ntlt08bOGuPvrGdGI5+wjOWZRZpHE2YUFrkinmWu/6Q5MwUYp+L1+USTVJB3QKA8ieNLAXDcBAJNSB87DT1jzjdl9ga8HFuunn0i1JAINXa9tXudIqMGGSAXzE204Xglc01IO7Q0DddOnrGKtsaY7HqGVTksNCbPrXqR5Q/tutScWWqDKw/P8A4ZeloFWSsO1g4oeZbg/0gnt0oDFl7d3Ioxv3MtrW/WLtVX+8ktlSWCHetDb4wwL39NA/KGyHVcvxEKchuvN4UVdiRYYOdlWkWGYXD+fMR7lsgBSA1mEfP2EzTFoRZ1AZjQB9R0j3DsxJ7mSlBVnIurj1+9I68CaFIyPb+epGIAIoEsk6EOTGaw88VLa3f3Da/SNP/wD0VeaZzahe0YTFTMqWPqfkeMc2ZfmfqVF7GilTwvWp3RpWjDlA+J2khFFUuKOonTQXhnZuVmnyAqoMyW4NXBUmhFiIgxkwImLa7qDAUAdz8/aJ2RVnZ2KQQV5t00Dgi/FxTSIu6K75lO9EkgANqRXrWBpyQti5dvDrlAc15vY8IjVO/iJIvy5RqqfAFtKNAEgAAB2csBRhWHKUrQ8+Hvf3gAYngT9830+cTSs9SQVI/MA4e/rCaAnRMLMzF+bl7V1ual46uYQrjp00HxIpA+HxGaykk+JgQ6a8XvanyiWYCC9Gc2Nr66nrC4GSInkkv8NL3h04vX435w1COBLUDFvP/MRpUTdifcfZaNAHymN31rw+6xMWartxv98IgQbtzv7P9+sNmVpo7mtfPl96QwDtm4wyyVJLXH+I3+xe0KJu6pkKsASK9I8xQujD5xN3jMdR8Y1hkcSJQUj0HtXtkyhlT5kfOMZ/q0xxvGx9CXtAOK2ipfiJJN4FTmBHtFzyXwRGFGgG0d7MSz6dNPYQdhe0SkAAksTXr9/CM4iOz2oA76RHcdlaEazYXa4rczQlFmqS79QGgjH9qZa9wA1roG8oxMmUVLSlJvdr/oLwb3MoskTJeZ6ATEu/EVb0LxbyPixdtF0vHhRGa7X+cBY3E5K5nzEXa7awFJXMSSCM1bmhBsx5wZMQFBjGEpST3ZWlUV+JnZtTEPep4+xh+IwqgaGjQN+zn7MK7K4MvPoHqL6Vry+UWOCwSkpSo+Ekk/zlmHJhvesMm4YqWMjPYk1DU0avrRoLUDL3FZSXJoaAmgfmwFIxk/QgmWlI+Tm4YvrSJcWRlpYcfi8CLURZjxvTU8olxrGXU2Kag82DRk9gYPhrHLUN6nr/AJiy7c4dRxCyHbupFLU7mXV4qshSmzXapc3vwcvTlB3bucf2tnZpch2NT+5l+UOMXLj3/ZJncJtOWkEKUxtcD4mCJU5C6JUCToCD7QLLwkvOVlOYluLUAHyix7tClFUtKUGlASwGviJU0dywqvuLVQRsiUtKx+7Kg+otzj13YE8GVu6UaxcUMYLs7MAUy0oVQ0UojTQxJiNrTJAdDM5cX0NBzhY/pdMhuyDtCiavEK70JFS2U0bR21rGW2nhFmZUEpHAKI05MH4RLtjbU3NlzF1l6Hwh/WBv/ka5SsigS1HDA+t4yeKWtyKujSdnXRPkkhgJiDUNQKB1gLaikpxS0lQKSZqMws5zBJvZyIJ2btPvlJEuYZcxJzAO7qZwbsSDXy8oU/HKlklSM4BqtGVRBF3SwbyJgeGSXgeoExKEBBVul9wsCwUStavNimKkLS/MfGNNI7nGSgUHMEliN5LKDPmSaikRr7NgrLKIQdLqFPQ1+9Y0WOQ3JGfVtEJLH2avlF/h8Qk4MHjOUOBohJb3itmdlJuVSndQYJQGYgmpBcNxZossPsZcrD92oZsk9UxgCXT3SQGpWqSPOJljlXAKRDkBPiNrC9uMTykBru2irxCdnTUggoFMu8FAneqKX68I5IQSNSG9+LxgoyXKGmFY6QuUopO8oEg/hFOF6cqRFNYjmwBt1Pyix2sAqfMUC4KiQX0NQRHcFLClgEfhWT5IUR7gUje0WV0tJ61pEOKmGzO33y4QTIwgZa6jKkFxeqkotw3vaIZckrcuKcE0NLM8UkBGiYTYGvJPzMSgkCqV/wBv0MCqkq4huloGmZ+I9VRagiWwtKgDULrbcVT2g1ScwDBX9i3/APGK/BTZwL5Arqfq0WWF26oEnumZw4Yto1xW+sXoRGpgxnAal+YI+IiOZimoGKiDl4Cnv0eOYrFrmqfKfYerkwPMK86U5S4CiLHgDXzidCsq2X3Zyae/RmSBm3dNRX2cV4xtp2HlzEKQtAWk0IPOn2Ywuxp+WaDMSsBIJDBN6DTzjTHb0uzLpq360jm6iEnJOKOrBOKi1IyErGLmS0zHs2hqUsC9dSH84nTjHtTq1IqcLMISyQSlzXLwJFtImlrLF0En+WOiWNM5bLCbinLXAEQd8+qvvygNc0ayx/YYZ36f/wAx/afpC7SCwfFTspSQk0V4rWoFdeUMM9S6qdiXIzD18oM23IKt1lBKXYgGpZntXj9IDwOzpoDhKjugcRWrg1945aVWNhqZQyglwz2HQvbyh6ySg5HLVc3HCv1a0Nkyy4QSzElrGrtfmQfOH7RSESCHCc60pUS9PxKPRhEqDckhU6sqts4nLLSh6lyTypz1+sU0uaVffzgTHTnOarEIJuWdILe5pyhkvFaBPxjvxxUFsQy8wq3ccPoDFts6UlSgFEjmPEnmPpGbw8xYGYJF/N/WLDDYuZRkj7842TJNNMKc2UMFJoW8KtQtPAKGmhGlgdKmDK5IGlYyi8YrvBvDwkUDEEEEXNdY535V3ilLJ7pKSlLbyyVJBAHFi/lBarcTTNJtGVLKf3iMw/lJI9BSKTaMmVNSQc2cP3ayWzgBsquLNQ3jP4/GzScstM5NbqeoOhBt+kWeGl5wgKEzccp3k+IlyAOEZakUVeGJlqSoU3gBxd7ERcbU2jkxEu4KshKQ7EvlU9GZQBd+JgpUhy+UvWpvW4fKaRXbawBmz5awUgJCXBCszhTnKGY34+US3ugH5O7WVoUUkFwRlBBHnUciGOsbvZm0hOlIXkUSRvZELUl9WIHtGP2tOT3RYAml03ANfaJtj4gpAQGCWJDUY8h0+EJTdbG8Y642zZ/tQF0rHVCh8RHRtCXqoDrSM5LxiwrxqZnZyz1eO4bak4S1qMxZKVHW4BZtIruSF2UadGNln8afUR0yZKtEHyEUczHrzgFTpILuAXty4H2gafObO6EEJAPgD3Yw+4/JPa9MvcTgAEugZso8INf6XN+UD4JKCEzEkkFKgDyUkp6uHPQiK1U9lLGRNACMuZJ14GK7Z2MKJZBUfEpmLC7i71PxMJuPofal4ZqcPhQkKANFJCS4OhBe93A9IGTskgKAUC/l7NFSjaiqbytNU6h/y+USydsq4nT8upArbrBcfQu3MlxOy534QPUfZgTE7FWAHSo1Y3A1sze8EL24cySDoXdOlDoqrW84Ml7dUASwIBCTUipdhY8D6RX0sTU0Z3aOzwGAQ6v4XJ9UmKuTipkknu1nmhbkHk/iHvGpx+1AtlBISdWJrw0vDTtITE5JqRMQaMWJDm4/EDE1XDCn6KrYu1EzSQaLFSmj+XERZplgzk/yL+MuKDtBstMlp0hShlLhxVJuztVJs3xi+wo3ZM3MD3kkqISfC5lmAastcFLzLYXY/d4NRgVFQej/AH99YF2RMCZiiahKFGj1ppzgTZ/aeWuagd34lAHeJufeHTHZEiSnerXPMfT/AJFDzh3cCJEKBzUsuYB07xZHnWI9thWHw6Zrg5yGH5SXbN6aQNjVAuNXKlkd4fIVUeTD6wIra8h/9lXqIoApUxTmp15w44ZXP0idTJPQJWOkpp3yDxrw8miPEYtFMk5KKvRTE8HpGZO1gkWLp0cMfOLNM19fWMY4Ixdo00NKyeZiV6T1K5gpL+0UHbGZMMgb5UgEO5qCQUg2tWsXExVrGB8eoCWvMkKGUuDqGtGySEzzuYtylyCcqQWBDEJAautIKwmFmTFJTLQVqU+UBnLBzS9gT5RFj8FklhYFX3mc5XcAGu6XBozwFKxak1BIPEEgj6RZkaIbBxUo78haVKNAqiiSCQAm5LJUeiTEUvFEijf3fpGfXjJhutR6qJ+J6+sF4KaQCSb3UbAchBYqLDOZigCl+GtX/SOSZhzKRl8baszEmobhWOSpZmEJS4UfDUBgxLkmxLUGpI4w5WFCKzFTJRUCxMtSyoeobT7pCbGkFYSQhIJZiSb3EX+yJIVfQCxI+EYyXNJWMqgskgndUG6g0+MbnYa3Uom5APmTwjmzbKyWqDP2NP8AF/cr6xW7TkgKSKtW5/il/rF6w92io2zRSf6vjLjDHJti3ItvI/dOwBzH4KgHZ58HT5Ra9pgO6Dfm/wCqoA2ZLORJ3atqHH0jfG/ptndi2gGJ946vwkcQfWkPCaM6fWEWYVHk/wBIvUiadnJcynkPhDZ6qKrxh0tAaqg7cD9I6Up4n0h6kKnZxE0s/IfCAcIN3+tHuawckBqkk9P1iLDJ8VzvcP1hOSLjsmGLkpFhYq9lMPZxA7B10oCW9A0SoSOCvTj9vDkIcE5Sz8eXSE5olWC4hO+gAat5O0FKQaNYkE9QFMfc+scmp3kUufgHg1Uk06/AGGpCaK3Fy8ptT7MMQmopqDFniMKSpIOpHk7/AEhYjCJl+JQFR4lJGpHyHrDUgIpqAcwKAvdJALM4SqrOHZratDsLN/8Ar4I6nDkUFK5C3sYF2jtNAcy5iDQhwxuFAgKs/wBIrtkTxuFkrSmTJCv3iQU5AEryjUljS+sWnsZNb2afZ+IYqNPCacrVih2ShQmyS1BUHjT9Y1MjZgUEqlBgpiSxIAIe4FYtJexkMN1Dp1yt/wBbfSF3UinjtorsdIQhYEveSQFOASHUST5s3r5Rku1+HIQkszquxqwtHpWEwyRLTmCwWsx8tIo9pYPPPEtXeGWC6QxID5SsBRBSkl20HHku4rK0bHm+zCxcg1pFgo11i62tsNipUhDhxlSVOoPSrDQgmIU7En6pS+u7+sTJohIy8+YrOQQBVic2g3X0cUeLfBbU8KSuWNwEkvQ2ymsUmLkTDMUySQJitH3XenKsWuydlkpRmklRCKvLd1EkvXlSKOnUqp+v4LPB4hUxAUrKam3AFuJiSejMkp4gj1DRBIQJCEomNLdyAohNCTYHhEf+pywVAzUtRqu/FmhpmMqsD25gUpVOSAlpmUm90zHJvzjOowkmYFAJykKYKBLUFQyiaFxrFpjNod+VFSkp3lgVBobEn7tA2EkpS4cZQbkhnIBFeN/Qw4JpbnOkVqdlsfGfSCcBLlZyGKiPxGoBrpp1izWEKSWWkHqKc7xB3EqUkkEK8wSTpGgBPZyR3kycVAEAhh6xf7WwCJpJW7JKmYkHMSG9gfaKLA47upqy6SlSAB1DsxFrmLhePBlhToUosSMw8VOB6xy5IycrQmmmZXHyly1ESkh3qqltPONH2dUoDfbMwta5aBNo93mcTJZoH3031o/28dwu1ES33noPCkq/6mJlGUo0FNmjK6ecVe1VfvEdFf8AWBF9pEjR/wCkDpciAMRt4LUCEqpRnTqQ34iYWPC07BRL7tCv92OvyMB7NlEoA1YPwdorZm2lTVCWACQTdRpxfc+cR4ftIEAgKlgg/lWXNqEUjSGNxjR1Y5qMEmaJOHJ1h37OYy6+1CzZX9qB/wBjAuL7RTUkAlRoCxITet01h6GHdibzDyQELcVUEt5Fz8IgmyQBUgdTGKx2PnCUmaxyqa61EVdm3nZhAmCmzZqiUkJyjMSA7DoTUw1ATyfY3ZnygP8AdQ/BwTEeDx0sZt52JNPJnYHrGNnSpwWg5s+Y5gcvAtvAa0O6CYIXs2b+8WsrorRQAUnVq6AGh4iDSg7j9GsmdpUB92n3pSB19sZSQyWLkqZ3qejxnMJsxC1P4agDVxlc1dibgxJsRMpCApVCokmodIBZ7OA9NXg0oWuTLJXaszCFIRmIO6AnNVtapLViBfabFqLJABJyggAMbl3zU0eK4Y6VLQciXKjQByX6EgtS/J4lwuLmqS3dZai9LBncimvrFUvROpvyHCZiFj95NVrYkNYAEUFiTaIZ2EQhJK1l6CpuQXIDcWBgqZs6atMoFZBUglSUjeJ7xbO1gwT9Ys9ndmWYqDlhvHePuaRLkkNJsk7JJRLJyposChrY6hucaHG7NlzUn93LCtFBIcHqBDcBslMuovxMT4nacuVQqc/lDEvza0ZuVvYtKluZySgSlZVyxUsJgGVT6AkVfgf8xbYXbU6RUvOlcCf3iRyUfF0V6xXTsSqcp2SB1FPOJlLyJ8SfIC/rFkmz2XtiVPAUhTnVJopLUYpuIJ70PYX4xg9j4JcxQ7ugBBKqX49aN5RvEJoAYljHpnp1A9Yk71PAQPCb7aARX7M7OKnozSgpYFH71QDgDTOG6c4rzspap/cJUhMxyN/vSHDvXvG0jznDbUxWVQOJnJRfIJqkZ1EN4QQ9n4UHGM5tSWQ5U5JLuakvzcuY20mdnou0Ji3ny1lK1yFqQSE7oID0JUXHOkZfDYwB33iQwF1Enhz6RkUTSHbWOomkF9epp7xKhUm/ZvPqNWKGOvjfnm3Z6JtHEygJYWhWdypbWUQkMGpXN84r5OL7sKXNYPlU2WtlACz6Rkzj1qIc/GnvDlYpZUARmYuAXL9a1jPsbcnWvxKn8eOLd+K9HpGzsRJUkKyZnzGvBt2x43PDSJJqsOEk5FOJar5W7wOxP8NqfGMYrHqQuanLlCZakpSQcor4gFE1qaxST8ZMqO8WRwzq+sQ+l3uzWP4s9NNNuvf78Gt71KS6SJmcAAUJc3OUChB0HSD9pyUiVNIQgHulmgFFZC7U4x57LnqSoKSpQPEEg1oaxaIxU5BSqYZikHRal5VjUM9RWNp43Jrfg4+n6tYozTVuSrn9wTDzlFQBUQHbh7iH49K8xvlG6GN21LG5vBOEmpUoZZQAzAEkuz+X20TpmYhczImWlyrKDkAc2FbRocZUdyUlKi4QVM5BZwxIf7vF9htlFIlgUzTE72UkMG8VKDWopAm15Kv3QUpRcksWAoWoBario1g3aGGPdoQo726spXMYEEPqqzVYGFYI5KlpQoqlnMo5lZWvmDhi1mD+cOlbIKJaWyhTHNmq50S7UuLeppFHLnZFiYwNSACbABhUctRFmvapZ0qJIFMic28WYHPVqEUvBTRV2O2mRJXLCe7CWIqDuqFSSQSTU/oIr05Zk4qWpOUJS5JoSEpFHvV6Rydh8ROIKkGlnAQK9WeJpXZyYfEpKfUn0sfWCxGgwk/D5ZQnZFClDY0ID8RXpAeGxMqUVhFE51ZScvhKlJCSXdqXL6RFhuzaAQ6lqPIAD3+sWeG7NEqzJl1rc0PlxanmYna7K3qir/1oKqAd3lmrxoxahNYZOOJmhkJZJuSEgvUUckinCsbeR2WUQMwCRyFGi2wvZ1IDkORqfWJc0ilBnmOE7NzaPMb+Vz7xfYPsopR3sxFGBKmHNh6xvDhZUrxKQkcyBA+I23IQKKKv5QWP9VBE9xvgehIp9ndlQm1OgaLzZvZqWtU1Db8tMlXi3SJma+67jKPWK2bt6aoHu0hIqxNTy4Ae8avskSZ0zPdeEwqj1ClJPvF41d2RkdcFTjNoSZIMtShuUyguXBOgFLwB/rYIJloGrZjUtegt92gXb2VOJnVSwmKLM58VbORFImd3QmTJNSalKlUJcCgqAptXq1YhwRak6LOZjZk01UoJ4JIDj4xxM/DywSUuQCa5S3XT1gbZ6k4oKUhZJAGdExgpJbVLCjuxFNLwadlgulYcEENVi70NLND2Abi8Up8qQAAWYByWoWpQRZ7L7Lqmb0wlIpwJPnVoz2Ew06SpSUPMlhDywoMygQyMw/DlzVozDodL2b7aSlnuZqTJmiyVEkK5IU9T6dIb+wka7D4IISAigh65R+zECdrS/wA6PURPJxyVPlKS12U/SJKI04Y8PeEZB4H1EEDEHUQ79pPCGSec/wCkSqEIWU6ArmECz0zFI9IxXbzBJlmVlQlPjfKB/Cz0j0HFKygJJt98IxvanZhnEKTMQlAAcLLHNWoDcDrGl7ktbGBVHIuJmwiDSbLUOKc5+CYml9nxqtR5BLe5PyirIoooLkrCikHUgOYOxmw1hsgpwKnL/wBogJGzJxtLUb6cIaYqHzp4C3arBxpUVHKA5xDlrafrBg2RON0Zf5ilPsS8Ep2Ar8S0joFfMAe8FhQHg5fhUSkAK/EeDGNZKxCf2eWVAHuO9L3Fd4FPMjKR0isk9n0sAStQvcAVo7AH46RYStlhIIHhN0UIJFiyiYl7joA7M4hDzBoyVAFndDh24194GwcycFlfdM68zndPizUciLlGzQgk0a7ZbKs4NEinLzgqUEizN/CH9kvC2GkUG2klcxCnCUkBIdwa1JLgB3PGD8ds79oUlS81EpGUNRhxq7l+F4tjLSxzJUoWLhIHJyovBIo6RKRQAsSpRHBgkDjZ4WpDUGUkrYyKAJ8i6n5MSdYsMDsUhsstbVPAOzdBB0tEz8ISmj7qEJrwdRNYbMS1FzSHTUGYQyuDAhxE6ytIRK2KoeMoQ3FSaj4cIlRh8KjxTkKL2Bf2TFcmTLexUW0QXelQpQbjSJc6TQS3cg7ygLUpldh9YTZVFxK2nh0DdlqLPZOWgq5KiHjqu0CrIkCrDfUdaiwZm56xToKvwpSH4JUam9SQHNPSJU4ecosM6jwBAPTdrE0Ow07UxCrZUDkmoe/iJqOkCzMSpX+5iC+oCjS4sluWkSJ2JMV/xqVW6g9ORUYOw/ZMzAkqAaocKsxI0Aq7iBUBUEyU1aYriWCfdTH43h6MWx3JSRo5KlHzAAc+cajD9mpQNXJHQXHrB8vYslNO7T1POADHpXPWKMA4olKRXS+asaDYknFJTOVm3+4ShCgzgJmoOWo4FVSNYupeCSLJyhxajjk0TZcpoWcNqQzjR+QtDTaE1Zl5fZ9S1ZpxzKUSokl3JrYBrxzG7CCd5BQAAxB8OjGNRkHC1jrW/wAYgxbENatWUxD2evHrC3GeabZwv7NMRiJSkFSDUIPjS4zII4NZ42eHXmzJzklKilibNq7QHtqYAAFFyGUEkhiRYqYPlfTWFsGWveUQolZcsB6kHnBY6oOnSOdOG70rWKTbnZxM9NQMw5gNwal40ywsucpa/XyBEMJUEk5VvX8Pw3rQyTEbA2lNlzk4eepQVXuprDMpg+RbguW11bWkei4WeFABShmu+hesYvb+DMyfIJCkKQtMwkjSWQVVer0SOsWexsVMVKIysAsh3LBJ0BGtflAxmuCCNY63MesC4DFEhiXUmhLEP60go4hHFPt9YBHjagpTFSlq4upTegYQ0YNAJ8AJ5pzDyqomCwgKPjJ4kJJ8hnzHXSHZQmhK0p4uhHsGh6/SFp9shSjUBXkkj/zyx1Yb8IA4qVT0AHxiCYgEqPeXsHUsjzD0iTDSgGZOZjUpl1V/Uoj4Q3LYVDO8eyku9QkJP/sYRllTjfPCiz7KYQUnMMxy+qkhuQACg/vDAosQ6KmoOZSjpWop1DQrKpEQkgJfKyTxUkDyyvWJUyjQbtW4qpzs0OKTZy4owQkAa3KT7RHiEqUKKU4fxKDE/wAoMNNi2CRhiX3iANQkAE8A4LQyZKSkJdaHIcjvScorQpFM3FuMCYLCLIqgLrfIS3Lw/biLHCYOaohHgUpwndIDh6MUGjAvUQmmCZCkSwokJLMwaXUc8ygAYRNEulVC4KlJS/Vng5XZzEqUBlOWlc7J0qz142ixldlJgUXMsDkkk2OgAPDW0IZQd7Q+BnzGilub6ECHmct2zL5gZAOlATGpkdkwQe9UT/IFJAubKUpjB0nszh2G5mUNVEvwqzBoVodGEOVi5F9VlXsaOft4KwmBmK8EpTEUIRlSeeZVH+lI9Cl4NCPCkJt4QBanCJkpArY1cUhWOjCS+zc9YJORIsMyifPdcVaCpXY4kVnDllQG6FzRusbLI2lOH3aHhBB/xf5cNYdsKRn8N2XlJbMVr6qLC5Jo3vFxhsEhFkpS40DPQcBBCZdy9OB049Y6GLGr18jSDcQ0pFdOn01iIYZIFABXSgB6OOemsE69LDhCFf8AAve/3rBQEaZKfy9Abx0AigH38ocksxFiTr7/ACiNaqk0px4cesAhFTsOoppcfEe0NmKoSAQxf51eGKmoDAzGY2LOQ9WHWKfbW1EJJShRUWqhKRbXMo0A6i3GAdFucc1Ccw4pIp1r7xRbS7QIV/tgX8QqL0CfzK9uekU0yerEKykZgboRuoFxvFt62tIttn7HSDmmEKVyYANoAoVH1PkWMFwezlTTnmGjukEsV9T6WBaNLLyp/ARax4cvnCygBhMS+gypPsBDe5q3eJLj8idOXCGkS2SqyapV7vDMTOQkNxFhfyr0iGasy0uSl38TJAApofusZ/au2DM3Uhk2DCqqaUoOesJspIZtLEZlEJqpVBq7aDkDUnU9IvtlyUSUJQpSXsTYuasOJerQJsTZuVlLbMQW5N7a6vbnF4iTmZWirXdnuNedukJA2EIPCwFHbTXjDO75j+0w+ZuileDctOAiUIeuRNa2P0ihHjspOdLqKj1UpvR2iYYZCUkhKQeLCOwoHyPwAyZhBYWUQTQVtFxMkjuFq3gQsgMpQDM7MCzPChQPklFdjjlUGAoAzgEjoTWIs5JubdPhHIUaRIY9aiSXJPUniI9B2Rs2UAs5AWUwdywzBLVejFoUKJycFQ5JJGyZKkgmWNbOnVvwkQdgpYShCR4QCGvbMdekKFGRZMfLXSHTSxI0Y/EQoUAD+H8yvaOzNevwaFChiHyxU/ekdKBTmxPMu3whQoaEzgFRyJF+QjklToSTcgE9Wd4UKGAk3UNAzesNQo1qafQfWFCgAkfdfk/nESwxA0r/ANT8zChQAcI3fP5n6CB8YosOfrUpetxcxyFCGYLtPNMglEo5ElKyctCWDh1X945sEZt0+Fna1bVa94UKB/Eb+RqJeERmScqXYVb7pygkYdFNxNvyjhHIUCExq8OkfhHo+pGsSysMkKYCjCjniB6coUKAEYjtViVJmhCSyQXYAM416xddnppmgzFsVkpBOVIob0AA04QoUN/FB/0y2mJzEu9lGhIYgFmY0i1wCd1I0Jrxu97vChQgCkSwyaCxPN2VV7vSKqZj5gJAVQE6D6QoUJ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5606" name="Picture 6" descr="http://upload.wikimedia.org/wikipedia/commons/8/8f/GNR_1744_at_Leicester_North_(3).jpg"/>
          <p:cNvPicPr>
            <a:picLocks noChangeAspect="1" noChangeArrowheads="1"/>
          </p:cNvPicPr>
          <p:nvPr/>
        </p:nvPicPr>
        <p:blipFill>
          <a:blip r:embed="rId2" cstate="print"/>
          <a:srcRect/>
          <a:stretch>
            <a:fillRect/>
          </a:stretch>
        </p:blipFill>
        <p:spPr bwMode="auto">
          <a:xfrm>
            <a:off x="0" y="3861048"/>
            <a:ext cx="3275856" cy="2996952"/>
          </a:xfrm>
          <a:prstGeom prst="rect">
            <a:avLst/>
          </a:prstGeom>
          <a:noFill/>
        </p:spPr>
      </p:pic>
      <p:pic>
        <p:nvPicPr>
          <p:cNvPr id="25608" name="Picture 8" descr="http://sobrehistoria.com/wp-content/uploads/segunda-revolucion-industrial.jpg"/>
          <p:cNvPicPr>
            <a:picLocks noChangeAspect="1" noChangeArrowheads="1"/>
          </p:cNvPicPr>
          <p:nvPr/>
        </p:nvPicPr>
        <p:blipFill>
          <a:blip r:embed="rId3" cstate="print"/>
          <a:srcRect/>
          <a:stretch>
            <a:fillRect/>
          </a:stretch>
        </p:blipFill>
        <p:spPr bwMode="auto">
          <a:xfrm>
            <a:off x="6372200" y="3068960"/>
            <a:ext cx="2771800" cy="2232247"/>
          </a:xfrm>
          <a:prstGeom prst="rect">
            <a:avLst/>
          </a:prstGeom>
          <a:noFill/>
        </p:spPr>
      </p:pic>
      <p:pic>
        <p:nvPicPr>
          <p:cNvPr id="25610" name="Picture 10" descr="http://3.bp.blogspot.com/-tnUzwEW-FKI/TiWCUEGx6gI/AAAAAAAAACY/K6gJPRSNJLI/s1600/20080508klphishmx_26_Ies_SCO.jpg"/>
          <p:cNvPicPr>
            <a:picLocks noChangeAspect="1" noChangeArrowheads="1"/>
          </p:cNvPicPr>
          <p:nvPr/>
        </p:nvPicPr>
        <p:blipFill>
          <a:blip r:embed="rId4" cstate="print"/>
          <a:srcRect/>
          <a:stretch>
            <a:fillRect/>
          </a:stretch>
        </p:blipFill>
        <p:spPr bwMode="auto">
          <a:xfrm>
            <a:off x="3347864" y="4077072"/>
            <a:ext cx="3024336" cy="23042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0648"/>
            <a:ext cx="8686800" cy="792088"/>
          </a:xfrm>
        </p:spPr>
        <p:txBody>
          <a:bodyPr/>
          <a:lstStyle/>
          <a:p>
            <a:r>
              <a:rPr lang="es-MX" dirty="0" smtClean="0"/>
              <a:t>Tercera revolución industrial</a:t>
            </a:r>
            <a:endParaRPr lang="es-MX" dirty="0"/>
          </a:p>
        </p:txBody>
      </p:sp>
      <p:sp>
        <p:nvSpPr>
          <p:cNvPr id="3" name="Content Placeholder 2"/>
          <p:cNvSpPr>
            <a:spLocks noGrp="1"/>
          </p:cNvSpPr>
          <p:nvPr>
            <p:ph idx="1"/>
          </p:nvPr>
        </p:nvSpPr>
        <p:spPr/>
        <p:txBody>
          <a:bodyPr>
            <a:normAutofit/>
          </a:bodyPr>
          <a:lstStyle/>
          <a:p>
            <a:r>
              <a:rPr lang="es-MX" sz="2400" dirty="0" smtClean="0">
                <a:latin typeface="Calibri" pitchFamily="34" charset="0"/>
              </a:rPr>
              <a:t>La Tercera Revolución Industrial, tercera revolución científico-técnica o revolución de la inteligencia (RCT) es un concepto y una visión esbozada por </a:t>
            </a:r>
            <a:r>
              <a:rPr lang="es-MX" sz="2400" dirty="0" err="1" smtClean="0">
                <a:latin typeface="Calibri" pitchFamily="34" charset="0"/>
              </a:rPr>
              <a:t>Jeremy</a:t>
            </a:r>
            <a:r>
              <a:rPr lang="es-MX" sz="2400" dirty="0" smtClean="0">
                <a:latin typeface="Calibri" pitchFamily="34" charset="0"/>
              </a:rPr>
              <a:t> </a:t>
            </a:r>
            <a:r>
              <a:rPr lang="es-MX" sz="2400" dirty="0" err="1" smtClean="0">
                <a:latin typeface="Calibri" pitchFamily="34" charset="0"/>
              </a:rPr>
              <a:t>Rifkin</a:t>
            </a:r>
            <a:r>
              <a:rPr lang="es-MX" sz="2400" dirty="0" smtClean="0">
                <a:latin typeface="Calibri" pitchFamily="34" charset="0"/>
              </a:rPr>
              <a:t> y avalada en una declaración formal aprobada en junio de 2006. A lo largo de la historia, las transformaciones económicas ocurren cuando convergen las nuevas tecnologías de la comunicación con los nuevos sistemas de energía. Las nuevas formas de comunicación se convierten en el medio de organización y gestión que las civilizaciones más complejas han hecho posible mediante las nuevas fuentes de energía. La conjunción de la tecnología de comunicación de Internet y las energías renovables en el siglo XXI está dando lugar. .</a:t>
            </a:r>
          </a:p>
          <a:p>
            <a:endParaRPr lang="es-MX"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213304"/>
          </a:xfrm>
        </p:spPr>
        <p:txBody>
          <a:bodyPr/>
          <a:lstStyle/>
          <a:p>
            <a:pPr lvl="0"/>
            <a:r>
              <a:rPr lang="es-MX" sz="2000" dirty="0" smtClean="0">
                <a:latin typeface="Calibri" pitchFamily="34" charset="0"/>
              </a:rPr>
              <a:t>El cambio a energías renovables.</a:t>
            </a:r>
          </a:p>
          <a:p>
            <a:pPr lvl="0"/>
            <a:r>
              <a:rPr lang="es-MX" sz="2000" dirty="0" smtClean="0">
                <a:latin typeface="Calibri" pitchFamily="34" charset="0"/>
              </a:rPr>
              <a:t>La conversión de edificios en plantas de energía. </a:t>
            </a:r>
          </a:p>
          <a:p>
            <a:pPr lvl="0"/>
            <a:r>
              <a:rPr lang="es-MX" sz="2000" dirty="0" smtClean="0">
                <a:latin typeface="Calibri" pitchFamily="34" charset="0"/>
              </a:rPr>
              <a:t>El hidrógeno, las baterías recargables y otras tecnologías de almacenamiento de energía.</a:t>
            </a:r>
          </a:p>
          <a:p>
            <a:pPr lvl="0"/>
            <a:r>
              <a:rPr lang="es-MX" sz="2000" dirty="0" smtClean="0">
                <a:latin typeface="Calibri" pitchFamily="34" charset="0"/>
              </a:rPr>
              <a:t>Tecnología </a:t>
            </a:r>
            <a:r>
              <a:rPr lang="es-MX" sz="2000" dirty="0" err="1" smtClean="0">
                <a:latin typeface="Calibri" pitchFamily="34" charset="0"/>
              </a:rPr>
              <a:t>smart</a:t>
            </a:r>
            <a:r>
              <a:rPr lang="es-MX" sz="2000" dirty="0" smtClean="0">
                <a:latin typeface="Calibri" pitchFamily="34" charset="0"/>
              </a:rPr>
              <a:t> </a:t>
            </a:r>
            <a:r>
              <a:rPr lang="es-MX" sz="2000" dirty="0" err="1" smtClean="0">
                <a:latin typeface="Calibri" pitchFamily="34" charset="0"/>
              </a:rPr>
              <a:t>grid</a:t>
            </a:r>
            <a:r>
              <a:rPr lang="es-MX" sz="2000" dirty="0" smtClean="0">
                <a:latin typeface="Calibri" pitchFamily="34" charset="0"/>
              </a:rPr>
              <a:t> o de red de distribución de energía eléctrica “inteligente”.</a:t>
            </a:r>
          </a:p>
          <a:p>
            <a:pPr lvl="0"/>
            <a:r>
              <a:rPr lang="es-MX" sz="2000" dirty="0" smtClean="0">
                <a:latin typeface="Calibri" pitchFamily="34" charset="0"/>
              </a:rPr>
              <a:t>Transporte basado en vehículos todo-eléctricos, híbridos </a:t>
            </a:r>
            <a:r>
              <a:rPr lang="es-MX" sz="2000" dirty="0" err="1" smtClean="0">
                <a:latin typeface="Calibri" pitchFamily="34" charset="0"/>
              </a:rPr>
              <a:t>enchufables</a:t>
            </a:r>
            <a:r>
              <a:rPr lang="es-MX" sz="2000" dirty="0" smtClean="0">
                <a:latin typeface="Calibri" pitchFamily="34" charset="0"/>
              </a:rPr>
              <a:t>, híbridos eléctricos regulares y de pilas de combustible, utilizando como energía de propulsión la electricidad renovable. </a:t>
            </a:r>
          </a:p>
          <a:p>
            <a:endParaRPr lang="es-MX" dirty="0"/>
          </a:p>
        </p:txBody>
      </p:sp>
      <p:pic>
        <p:nvPicPr>
          <p:cNvPr id="148482" name="Picture 2" descr="http://3.bp.blogspot.com/-2RWWSC6rAIA/T-Dr50uFuBI/AAAAAAAAAHY/d4T9af3sgQ0/s1600/smart_grid_network.gif"/>
          <p:cNvPicPr>
            <a:picLocks noChangeAspect="1" noChangeArrowheads="1"/>
          </p:cNvPicPr>
          <p:nvPr/>
        </p:nvPicPr>
        <p:blipFill>
          <a:blip r:embed="rId2" cstate="print"/>
          <a:srcRect/>
          <a:stretch>
            <a:fillRect/>
          </a:stretch>
        </p:blipFill>
        <p:spPr bwMode="auto">
          <a:xfrm>
            <a:off x="0" y="3609974"/>
            <a:ext cx="4943475" cy="3248026"/>
          </a:xfrm>
          <a:prstGeom prst="rect">
            <a:avLst/>
          </a:prstGeom>
          <a:noFill/>
        </p:spPr>
      </p:pic>
      <p:pic>
        <p:nvPicPr>
          <p:cNvPr id="148484" name="Picture 4" descr="https://encrypted-tbn0.gstatic.com/images?q=tbn:ANd9GcRsI44JsXMcNRZq_XpcEOwX6OHUu8UXEPjVJmh7kUZgd-nQ1fcS8w"/>
          <p:cNvPicPr>
            <a:picLocks noChangeAspect="1" noChangeArrowheads="1"/>
          </p:cNvPicPr>
          <p:nvPr/>
        </p:nvPicPr>
        <p:blipFill>
          <a:blip r:embed="rId3" cstate="print"/>
          <a:srcRect/>
          <a:stretch>
            <a:fillRect/>
          </a:stretch>
        </p:blipFill>
        <p:spPr bwMode="auto">
          <a:xfrm>
            <a:off x="5220072" y="3861048"/>
            <a:ext cx="3923928" cy="29969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A REVOLUCIÓN INDUSTRIAL.mp4">
            <a:hlinkClick r:id="" action="ppaction://media"/>
          </p:cNvPr>
          <p:cNvPicPr>
            <a:picLocks noRot="1" noChangeAspect="1"/>
          </p:cNvPicPr>
          <p:nvPr>
            <a:videoFile r:link="rId1"/>
          </p:nvPr>
        </p:nvPicPr>
        <p:blipFill>
          <a:blip r:embed="rId3" cstate="print"/>
          <a:stretch>
            <a:fillRect/>
          </a:stretch>
        </p:blipFill>
        <p:spPr>
          <a:xfrm>
            <a:off x="3048000" y="22860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0">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s-MX" dirty="0" smtClean="0">
                <a:solidFill>
                  <a:srgbClr val="FF0000"/>
                </a:solidFill>
              </a:rPr>
              <a:t>REVOLUCIÓN  INDUSTRIAL</a:t>
            </a:r>
            <a:endParaRPr lang="es-MX" dirty="0">
              <a:solidFill>
                <a:srgbClr val="FF0000"/>
              </a:solidFill>
            </a:endParaRPr>
          </a:p>
        </p:txBody>
      </p:sp>
      <p:sp>
        <p:nvSpPr>
          <p:cNvPr id="3" name="Content Placeholder 2"/>
          <p:cNvSpPr>
            <a:spLocks noGrp="1"/>
          </p:cNvSpPr>
          <p:nvPr>
            <p:ph sz="quarter" idx="1"/>
          </p:nvPr>
        </p:nvSpPr>
        <p:spPr>
          <a:xfrm>
            <a:off x="457200" y="980728"/>
            <a:ext cx="7467600" cy="5493224"/>
          </a:xfrm>
        </p:spPr>
        <p:txBody>
          <a:bodyPr>
            <a:normAutofit/>
          </a:bodyPr>
          <a:lstStyle/>
          <a:p>
            <a:r>
              <a:rPr lang="es-MX" sz="2000" dirty="0" smtClean="0"/>
              <a:t>La Revolución Industrial marca un punto de inflexión en la historia, modificando e influenciando todos los aspectos de la vida cotidiana de una u otra manera.    La producción tanto agrícola como de la naciente industria se multiplicó a la vez que disminuía el tiempo de producción. A partir de 1800 la riqueza y la renta por capital se multiplicó como no lo había hecho nunca en la historia, pues hasta entonces el PIB por capital se había mantenido prácticamente estancado durante siglos. </a:t>
            </a:r>
          </a:p>
          <a:p>
            <a:endParaRPr lang="es-MX" dirty="0"/>
          </a:p>
        </p:txBody>
      </p:sp>
      <p:sp>
        <p:nvSpPr>
          <p:cNvPr id="97282" name="AutoShape 2" descr="data:image/jpeg;base64,/9j/4AAQSkZJRgABAQAAAQABAAD/2wCEAAkGBxQTEhQUExQVFhUXFxsaGRgYGSEbHxsYGBgbHBgYGx4aHCggGxwlHBoaITEiJSkrLi4uHCAzODMsNygtLisBCgoKDg0OGhAQGiwkHyQsLCwsLCwsLCwsLCwsLCwsLCwsLCwsLCwsLCwsLCwsLCwsLCwsLCwsLCwsLCwsLDcsLP/AABEIAKYBMAMBIgACEQEDEQH/xAAbAAACAwEBAQAAAAAAAAAAAAAEBQACAwYBB//EAEIQAAECBAQDBQYEBQMEAgMBAAECEQADITEEEkFRBSJhEzJxgZEGobHB0fAUQlLhFSNicvFDgpIzU8LSouIWJPIH/8QAGQEBAQEBAQEAAAAAAAAAAAAAAAECAwUE/8QAGxEBAQEBAQEBAQAAAAAAAAAAABEBAiExElH/2gAMAwEAAhEDEQA/APtUQiPXikqcFB0lxuI8yOj149EQxnPm5UkgPtDBoTGaJ6TQGu1j6GFi1udHIZw4JAL7xkE7X6Xi7hDTH4nIl7nQdYSTZ61940fVh6Wf94IWlShXmbU1ber1pAh9W2DCNZkVOyAsqu7h28oJGJWGAXbq/rvfWMQS2g6RFzuogHsifmRm6F/KFOJmZiCTX08haMvxhCcpUwL9X+cZLnJpzHwyn4NEzAbKxpSlnufFvOrecDJmEVBIrv7+usVzAgEJu8YLUsGgA6N8a1i5gZyOIKCuYumxp6HpDZEwKDgg+EcsrEkMwD7fCxaNsBxJSTYHe1ffE3kPZ+Jy6fKF03GqBo1fvWDpeWYApvqOkBzcMUmlj916xnIrTC8Rcspn6f5Ma4nG5SwD9fWkLypgbt4t+0YTpzmhIbcH5UjUG+IxS1Ghyjb93jMJCgRlJ6i/wMUK7Xtp+8SZNpdgPvc0iwb4TEdnQJoan52EGYjFkd0X1P7+UKvxCnGnSje+seTZ5NSCT1oPmYsBP4hY1ZyTStz4xeVNmCosWcl9/R2o5eA0LfSutCL+TRsM2hSOj/vBDKTjT/derh/gBBKcUNaBrkhn2ob6woYipIPhX9oI0s4P9CR63iQNs2sLOIcelSk5iSqpASnvEi9CQw6mkJ+Oe0AkABTl3ZITUAfDT6R8/wCJ8fXNKSpKHSHAAVrdwVlhQeh1jWcVH0Cb7ZXGTKp2DqzHxKQA3mfB4P4LxCYtR7Qhj3QAPl5+o8/l2EnVCiXswuBtXXT6QzwPtDOllWVeZ/1VvUZS5a5P+YvXH8H1iIVR834X7VTApRUFKSm9bE/5Bjo8NjM5zhdCHOVw7mtHceHTrHLeNxXSvFoXI4glg52FdbOfC8GpMYGkSKKtFRMDs9WhSJiiyf8Acn0zB/dA3AUth5X9sW4pPCJS1KsEnQnTYB4X8CxwXhZTPVFaNXW7U61jrnxDTFziKAe6E+KxARVZAc060sBAOM42A4SKij3HuhZLlTJjMVZXYqIUPUktoY1nIZT+I5i4FB1a1zQkgX90DpxZWwHM1qu2rt66RVHDOY5lOCKkA/X5w0lysqQOa3hDVeIMxqkDyc+BoGjGfhVEuXPi/wBY2WoXIYVvQQH+NHMyab1+UQazCxbXSjaHx+EUTM5qnSrkjTbLAk7HABlGlWo1WtzQJ+IUf1V1FPgPN4sDlddfQ0+AgWZiEgsVORs3W8BIxS2HN5KU/jqPjGP4pNAFX83LaVtCFN8PjEmgWR0YfIxl2yAWKietTbzML1TwGdYZmLi3/wAqRlLnk2KjXSmnR+sWJTNGIQS2a9LD6PG0/FJQrLzHchgB4gHatoTdtYEqfxpttXyEaM/5VeLHfV0wg67AYxJBST1Bq2mrRbF4wJ5AQ52b6fKOQCjlyhIGpIevi4+UbYOZkSa3sAXr4BqeMZ/K04mFVtD4/wDrFJxCQ6nSP80vAErH1OYD0r8Ipi8YFMlIb49LCkWC6+IEuwtu6vm28DmedGckaN6GKqUGOpGg+dIDnKzaMzB2DV3r9tGog9WLUQOYhgHYmvqp9o3l4pgApj1Jfzq4hNKLEbineD2ozeUErxBBPKwDOT8agNANP4klJYUvV03fSjRbBY7O9ju7fvvC9MwE3Pl9M0EYSclJK8xoHJFgAHLsbRFN5Uxg5tHK8Y9uiib2coJ5VFJKiS5FhQhq9awl9pPambMVNkoBMsnKCxLkEHM55o57ESzKICw6i5USCS+iQ4L+Nqxrnj+puun9oeJjECUsjLlCsyXu+ViKuA7vrZnjl0rAdzdjXSlBZuu1IqrGKUo2uKC5LBgbN6etYopKmdh766O+37RvMiDMNOJBGp3NzbdjGkvFKSWJdySX3Ia9K2Nd4rw/h6ipOWpNw1X8h4+kPJXAicxKjmc8rZsupdqjXy6xN3MUv4ehTi7qU4sXGr9QG9fXr+ClecgBnFXISAzfqI2f/d0gTA4ZKRcKNXJZyDpq1QC0FSDzB2YO1umj/IRjraOtw/DSrK60lmLguxAo1IcgAHxjkJGPWBcnwO3RL7b6QywnElVKlDwr53McdzWj1UVjKTOCgCCC/wB2i5MYjWYRcR41KLssVBADK28PukKcV7QSxJSEFzkSHGjpFWJ+3hTilILMoUL+Vf2hXKAypHhptl12+sfXnOOVMpM6V/qZlO7BNgXr+Y+jXg3/APIkBICJRbSm4d7dOkJGDEtSp/ag2+6RQywwu7ge6LvKV23BcSuekqAcAswUx9CAG849x2MTLSX7wOViWILA1erMRGfsghC5a89DnYVYtyHevME/ZhfxzDE4pST3CRzKLgOnXzDekc560icWZiiM1WsHsD0+sAY2cyspJoaa/wDjr96R0fDuEoluFLzOzsnQWvAGP4P/APtJTQoUnOQkliElugq498W4FUvDqNHNdKt0sIzSplMwJsL/APkenwjrcRhMkqZMCAMqVK0NQkkbxjwHgcxA7RYOZVQKDLetS4JGlIl8HPTzlHOan8rt8nbxeMylSg4DjwLWcCpA+MPeFcLXOV280MP9NHeAAso01uz/ACEX44hCUkXIu1H0ALauWY72hQmAYUNjoddd6QLMUS7W3pq9ha2rRJP8xQADmwAroXHdfSGy+DNKUpYZTE5QCAya1ygPTe3WL8CuVhNyQw2T73EU7PTNR6VA9XDHyj2Wq7ddG9eggiRhCQVKJCQHDFiaUAdrvesUYy+U0NTpTzPLtTWLzCWAd9WB9HCiR74EWsX16Kf4v8otLGYAMXfUU+ltDBBUslLjQ0cMPUOxjRMwu1tqEeF3+XzjJMkNZL60DM3+6CkywkFRFP7QK7USLwig0yxWldncH03iyQkglxXo3QNSMpaird1G25ezF3A08obIkhA5sr3JLt5UppAL0AUZutCH9QI8UjwqaM3joWHjG2OqakgWADmvv9KQJNS1DzAlnqz+vxgC+1KWBBJ6dLVu/pAvtBjVS8MQApImEJUQQ6aPtVwlvON5cp1EkAbfPztAXtHLT+FXT8ySLipdg5G+0J6M/YHCSSZqloUopIZSlBlOARy5dGBdy+b0XcJQjHcQKpmfKoq5Aahg7KUzEaUq7eMMfYastbVeYmppdIpQECm5EKvYyYUYkmrgKGUHctvDfujvZvDsNKBPYoDm6hmPvfzs9zCdGBk5nCEE21beoNPcY0mTyTzHMdQTbwgxKkSpYXMoSSA/hoBr4xmbigZ85IASAmgbYhNqGw90DKUmjOw8g+nT3iMjOKluEvmJ7o1JtcVhvwvhisxVMSWBok1c9dGuIsiMJWBUoGmVID83KKanMRSKTJyUjvJUovUE0YjWj9GHnB3tHMPZEZQ5Umjnc+5xpHNrXdxYUZ9+kMyhuvHZrM23Xz/aCuGzQp3y0Dl8v7GFmElAS80wMGPeLhvSjRX8eFLAlgoS1CAwJNS5Z6G326Urr+GH+YkhRZ62axDe/wCEdDHASpxU1QS7Hr8fvWO5wKVdmhy5asc+uW81xnAuHhGJUC5ACk1FLulvIQfiVIGGltKCitKEuztnluVW0aGAl5Vkgd6YSaN/pN5295hbNxQTg8OprolhvGURHX7rHzHKqlqrUkf2j3sK/tGCqKD3fw6Dp5EwwXLSNBpdRD1rfpAuISUjMhimu1AAolmrUgAv/nbDovZaRmQQ4cTdX07NR0/phNx5WTEFJqUEEMbEi9RqFQrXiFFR99d6aQ64UjtcPMmTCpcxSymySWTLSUsVJJHM35hS1WiSeratwrivZulRKhmKiKZgTVRBN3JJPjpB8ji47eVMTnA7NaaoNCVJIdgQ3KYWpwIRKnKmABbctlVejcpbxcR7Kk/y06lulwtQb0SPQwmAiZxvEKSQqYpmUC6UgG4pyB/KD/ZnjU+biEpXOzJY0ZNeUkEsLWtCjEyVKCUuOVw71LgmulDT5RTBLmy5mdAynmcnQqAD+T+FYkyFdTKnETE4FCykoS6lZbgjNTQFlD3wvxkkLUJaVBMrtCh1amWkqmzFEmwoAka1hdKKwQrOQq75gVPY1SRXxMQIPK5J/mKVfdjmAdhVqjaM/mLXUcGx2EAlolqCVKJSkEZVLIGbx66e5oF9sMUlIEpBZSi6j00HR7/5jm5kvMEUoFzQXNgyQk10vWC5M/LOStSVTanvK2SnmevUMXdtGifmbVpzwbgiijMsAk7sdup2090K/aCcVL7FFWLNluqzDwjpU+00opJImAj8uVz5MW9SI5vBKVLWuYGK2IBUHuXJ8SSKl9YZfodcO9l0BKTMRmVcggMKWaxi+J4KliyMv9thHM/iJipucrWFZnfMwahtZrBmaDJnFJxusnrTa1GD9Q0WaC53CS5JWMraj5kwp4gwUEJILiuUenj6/ONpu5US1GAre1DA+T+YSX7rgt1AamrVhlQRhEplpoMy2NTRq6Vr91jOahTFRsK0DWr5mKYKaoKaqv5YUQdHIc0+x8GGMUhUtnIcoBYVHOHI31PhpBSeSmZNdSUkAKD13NH6U0hnh8DkqSMx6hh0FDsKnaChOSh0y0OkWu3jettYFk49boeubMGygOUpcjdoejKerKcyiAlLhyLnpvp7oX8dSs4Rat1IbXWr+m7Q0loSvsQsGisyybPlUX1PeI/xGftlMH4UgF+ZNQKCvQfbQz6Af/8AOABJmKOUHOCwIpy7D1jmfZhJOJUGqor6lq+ZqBHSewrnDzEuXKx4VdwLvT7Mc/7KTMuMCmIqvToqz1uI1/U/ju8NgxL5ltmJDcrtS9w5AHjSEPtHOVOnIlygFKyg6Uzk96tGAB39RDoYx11QMr1OYuKBuUJqK7wOmelE6c5oRKtagX5kUFnNYzir8K4b2F1KKyGIBYXsOv7xpxbiSZKbAzFFkJYElR8wW1/zGKMf/NUQlkhIBUVaONMr3WPzW9IHnhCJkuZlBWUr5g1VFSXOYdCReE99AwwClKeaSqYQFECpQC4BJskO9B12gxSUSgCcqQTcK+Ll/jGGEmgzDMNFHlci4vld7Vsd4C9pJ4zjMHYAsNBRjU7u8alRlj+JZ84BGVqjUtUep0jHA3q176m1b+FYGTMzDU0etGrbxjfDKC1ZA5USW8GNK2pGozT2SkkHKKv0NDa+uuv17rhSSJSHd21vc1LMPSOX4VhggpKw73ru+1/vxPZoAjl26cufxpKCllKUXc0Hh+UPrHJzUzjIlyipQ7MJGXKGzIDAgireOl46yar9SebmZICXLVo6nOm0cnP4zOzKSrDrF2dJsxIBFQbAU39enOMaWKnzUFQ7RSS7AFqgXIudXgBeIWsAqJIP5gxetagWv1pHacFVMW47AygLEl0lqBgoAP5ecZ8R7SVNSDKTN7QHIlKcpSpKQCcyUl3SouCDQdDGqkcSSoEuav8AtqdG+7RfDcTmJDJUoB7DwalRWg/eOmXNwsyWjPLmJmLUrRIX38pABSAXLmqRq7GkYq4ACAJSzMIICyTbMhKkk61zGwFjcgiLUI5nE1kKSVqINg/WjsIZYPjxlyCEoTMmZlBKlKUzFjYEFnJ11gVXBuZaQZSSCKldwQ5Y5S3v16QVhuAzMqzkzpFcyVBWgNxUN4avDw9HcAxU2fLmLWSrKoAJS6RlINglT1OpzNWGeFlzJkwAZ0KZyFKWXAVVlJmODVi4NS41dd7NjsytI5cxF6gsCalTUA+7Q1m4lQmZiqyQlgRqXsHLWMY3GsE4CSvKVrIyu3KtYJUFhL1Vo3upSFGGxq6pK1FSVzXIqAlKSUEGhJdxt4wTLmHKUFZqVFv7lEt74F4etNEhiFUptulyRaurwi1bj2bDTpcmUciFFK5hJdWVUzKrKagFgTUOYOUpYmgJKzLzsXI7uWpfe5t5QJ7W8OCp0vMuYrMKtSxIblSekeInljpV9NiNehiTwN8VlyKy9oFBJbno7GpdNf3MThgZDzVrzObEb1d03d/GEycQq7nan+Y1lz1fHXzPvifkrDgipk/EYmWpRCJWcoLc1FZUObGg2EP0yZdCqZM8mA3sylafq33MI/ZXAtOxDqWAaOGIOZ1HvJOoNt4JStrggA6Hp4mLuelGS0yQVZlrAAs4d3taoYD3QPxNaESpq0rWFJlLKA4LLALOMtageoisyYNQDXU3LOPhGGLQFoUmodJDgmkSFeez+H7bDy505akzFlaCQlNgWoFChdOr1JpswxXDkhuznEuQCClNBuCEgUu3SMMBhAjBy0grcEnvOKqXpaKiYdDrTenxtCK3xeFQmUpXaKKgDYJq1jQO+sLeBSTNSpU1YzJUEAkAApUKlQADmrUaCJoSQRUvStbsDfxjLhspCJanzAkg6tSxU1D5/vCeFES8EgBsyXdmpcgElyKB9dfGBPbCTLRhSEFKiVJHK5LAhgwi8jFpJqFJqwzAgGl30Nx5Qt9pyexo4ZQbxH+TFzPTd8X9iJaDKWZpPeGUhTVKXB8D1tHPcEWk4ou7BanIZ6hebQ6NoYeezeYy1FZJKimty+QM7VhNwRATjDS65mvQhxpVz5+san1n+Oo4PkVOxAmKIloWgI3UkhdSwckUYpa9XjCZlM+YMk0IT3HrmLmo5ag3bTeCcHLy9pW5DdWLk1/NX4xqpXdLufqDGVKcCDMnYhDshEvMkgByApBKFf0lWoANL1qUmQADU3ckl2bWng3hGYC0zpglyzMUpABeycw1r/Sbt40aMZ3DpxUBNSVJoWlggJtckAnW214oFm8WQlJGZRV2pDJsUMnKp2Nzms8TDyZ00qUoAAmju5HS5aOiw+G7JDJlBCSqwABckByxcvSpePVTUUBya1oT1HleFQDwngAWK1LMTZIJOnn8qRtxvCIw+SYlLqBCQzMAoGrMxMGqRLWBmCTdnoE+DlgdaQDxKSlnAICTQC1Q27XOovEULh+Lqd+bxyocByHt0j6bLsI+aYTCZgplMS7Nu7oFvF7fT6Hw6eVIDguAASdaX86xntrlyC+FTDPnTAVoKzRQDtlyAMA1wmpB0AOseJTiglhNUqpooBKhtVVVeo6GkLcbxSYFKRmYjUMW83L+kC4fjWJH5szkAg6dQxDDyEdJrnTEnFpFVqNahKgpqbOSIHVjCFIzlTocuVMQo0uXyhiQWrX0p/E5yVIeZzEkEtQk6NZgx6OI2Txmd2hQSCkDM6hmIuCz719KdQrPxqACZiUrEtIosBVVKdQoX1cOLk0pUjC8Nwk9MwJmFCZnelqyJdkskjKGZhp1tFpGMC0ZpkmSoJKs1knKxKdWJs7Dw2jTFrkoWtCpBQcqVZkTFVLsAwZr3+F4gE4nICDPAlpnKEsrz1IAUCSCAoJUEkAswpTURbAqXLnJVLlrEpQBysQ6skzOgEnmPaAX3bWN8NjpSFZMhUtSXZQU+V638PcIvxLFYpTolyDLQ4LhySQtKnoRQsQRWhPnVhTxr2fU4mSkFGZxkNy4BJpa5o2j3pAX8LyjmFDQFu6piGUxqktpYg2ozPi/G1ypkxSwXJCkIX+UZGI8AdNSSd4HwfGlKVMSUS3WnlJSFBKkpcl2IANL7eMX1PAJwdW5ecsQVixoRU33uLHUwx4ZLVKSUiSJjrcHtEpyp1DKQSCC55TfyMLE8U52UlbuCcpLXemUMHO2+1mWD4pKQT2iFljawLaF6s0NoZT5kxQl9oOdKWJAZy5NLwMsq0cV6/WNZntVh0IfsZhDEd1JPNXUio0rCccY/ET8yEdmg98FkgkJYKYPlUeUXY5LXJimSVHdz0DfGIlf9V/2fWMe3BegB/uOvjHn4gClCNOY/frBDCRPCCplsVAuaai5r1iJmVPOPP8AYwuzDSg8f3j3tPlZXTyhAUMIhTks9TZnI3Y/fnBKl7CjWr8hCwzuu9lb+e8aImO1SPIdPGCmapn8oJoMpppd9zX94G7VqNfx+9YwUSxfyDD6dIqlLCoJ1dvdQwhW+JYpUArLR6Go8NfSNxiaEJDgl/uh+xAM48qmCqD1cHd4oqfrWhrQG14A4TEtY1elA9AwIb5Qn9qFDsFWukaP5Do8GFbnlFv01YtR9PcYB9oiRJI1PerdzXWzPDPqLez0zkW7UyeLZHu1IW4MLdJSVAZ1uUpBvNU4fLSmr6wVwBgFJt3bH+6j2jo8LhzIKsOzhayHJ1mBanoRRgdDeLphT7PLUuWVKUVKJHe/LTlYeJI6wbiFJEolZKRTMxLpU4dmrf1FfEQ8Pm5ymVNToopKC4ClBI5s7d4AelA0Un4XEKlH/pkFRBZRBdJYlmIoQ14gKwmHTKJV2ixKKRmUFmiRVzukV9fGHisAkvzrsGf1ALi30jjsXjlI7SWpBD5hQ0Dip3uS/XxqfgseucgrYgOaPttQQ3FzTtUtKX/nKCn/AKL2L/ySxhTiZaRMKlZ15jUuLskA0SE2SGOVxW9oiVVsot97xYK3fa3uv90iFNZeMQQ5QsUoAX/8fjGsvEyiapWx2/YVhSMoF2pufmYuBpmG14kK6bALkrPfYtZTA+RL+6HOHw6UOwu3oHYeAcxzPBJSypwkLHja1yAx8DHWIdhu0c+m8fOOPy0hZ0cgulRv4l/SEs+SGHKpRO9dLWpb3x2fGcORzkJSkXq3nQRxuOdw62LkBjSxUMug0AcV6x153xjponDhYdYWCLZ3PgLsPAHSMkraaBdRZIVrZRIJJr3NbECkbcOUFSsUe8UhTEgBVJeh0q+1YE4VgiDnNWJYkvR6lnt/utvGmTHELVKQnM4SssASouogBxWmgrGsgnOZhnKBYM5z0BdiC+o1+sDcUxfapRLQkq7NQLH+mmj/AJgPppBUrhxmocns8xGpBYbU6RFNJfH2shSjuosPRrdXgTi/tXLlsgp/mGrIQ5H/AC5f22vCjEzRJzMsFRP+1L0FSKqfT16qkYcZy5KlAOXVdyxUd3i5mFSbxHDzCCZM2irpYEsKjlWA/QDdhuZw9Mp86QplUZQILWa9baGGHDfwwNUzCtqJIDKNaZnLCh0HmWdFjuIzO27a1GCE0SEuTlT1fW5JfpF+ocS8GguVA9Mqrser1/aLL4eASQVAVZ1hNNbkbXaLZnSFJFwCPOo/L74gSoEOlNag311rEGczBILDMtJJb/qpVpWw8PWBpUsOQnNQkPmd9z8PGDTMJZ2dx93qYxnyTdQKnUatdzrQv+8BOYA1P35RUqy0Yl6WJt/tjUS30626UPdjEiwDCv6dvP3wFUg5id9SNNPyRcCzjXbp4dLQOk3DDqMv7xrKnl2BNGP+GMBdK626XAc+Y+kay1gUZ1Ua3nZUY5n/ADDVnP8A9oskkZS4qA/k1+boIDc2fXqB8leEeFJ02Omuv5owyNZgGpbY1vFna4Nq2G+4gCA7a+/Yvcx7NBOZymvlr0jAKpmIIDguWa9yydI9Wpmcs9LkVOge5r92gNuHcYlSwStZClJJUVJZ0yylJUSDlbmF616GCfamZ+JkKloUhSgtDpo9FcwKiwCmejV6QtxXZCWe3lrTKYpMwpdKgFIQogpf8zXAJa1HjaZwvCTFTAmakLMzOpLhwsFbliXHeN9jEVtwHDlAmCZLKVFspBCgkOqpyKq4b1HiH4xKVTMxFaHmSQxSCkEHUsSG69IQL9nlZgZc5QaeZhDllBRQ6T0ZJ6cx3jPB8MxSMoEx3VMJsSxSOzA1YKBLDeJq4eLVLA7QLSGLE2zBKwoJdTB3I01vF1S5RltLUAWmKDKDqCyVNW/MVMdK7mOdmfjUk/maUCCQazcyQScp1BPLaMTxTEjMBLSGlIUksWExWTMD0dSjT9IrCASfhp0zGzxLC1JWc1A9GAc7OQQ9i0OsLwSdKQQUbkBLKNWLZUl6EPTcx1OHllEvImhy1CGzEihypcEMru6cppWofD+LJnTCjs8TLL/nlumqlKGZgcjZy2YEWJdon61fyRYeRMUAUpmKS/eSkkG4LGgPWC5eDnM4StjoZah6gsRHvtNN/DTE4lKVlMxxMSgkZls6FgFnUQlSSdQEnSA5ntSh+zBmOqcuWHUWzobNUGieZLa1tSLd1BsvAraqVf8AFQeuzXjVODVqFN/af/WFmH9rpauzylTTVGWnvd4FN9u+mvWooW2k+10vKhQUu2YblJm9m5pbMR5RPV8MZfFpuHIQKjKtZSrZCQ7WYupPlHbynKRmYKYOHdi1Q+sfL/412s+WWOVlJZR07dlGh1KQWNSLx9TaOffjXLi/aziRkoZKJpqApbEpSN60OlhuLwgxGHQqT2hXLmMpgAxIa4dLNSzvfWO34zKQsZCakGlLMHJc+FoRTPZVTBh7w/QgxvncTcc7isMlMs3kuGKSRzUYgVKqjTbasYolTkyynMiyhZ2cmly4s1I7OZ7PCcUqnZyxBAMwnzLXvbpAnFOH4aWTlVzn8tW5a6UA3aLnSby53hXbSiojKXFSRqakUNHL6aeUMuL8SIkpZhMWQnKLhwSotWlGruIphuFKKVZQRmIdVB6Ai33SK8d4bkwyjMolDKBDE5gSxNgRVmJsTFuVIQcSKcqgl3lq58wSGWO8ALUUzUI+MD42eQZGRuaQgKDO6iFOpxRydjoOkV4kjMkJLICuYZUhL2sAXbwAZxFsbhpqJcpaylKTK7MkMSWUa5QL83SNswx4VgXRnzXUVKTlWVC7/koOr0YQt4ziM68oATd2YMz5jsAN/m0dDwJQmSFJSJi6kkpmLSh1B2KHY+HuhJiMAc7KCWozZgGD6tXS4ItEzfV3D3hMo9jLAL5QBbYVuX9YL7FiLvBPBpOWWAQHvWrkkm6r6QUrDObV6D6GM1YTjDHf1+MVnYc5be+lLw6GEYWJ9frFV4Q6Z/f9tCkJESXoRbaKrkgUbr9v9+6G6sCvb3q+kTsFBwX8ir6QpCY4MF2T5unTxiqsAQxyj/kj1LXhzNw52bZ6080xROFc90Ho3/1hSAJPDiWPL6iDBwoshgGYtQHSrMIa8OlZQT2Lnf5eTPBQxajlyygBX8vwbwib0sJUcMLsAAPC5aotHq+FquEuz0arg6BnMOROnE7eRp6DyrCzHZ2Z1P4rVfxt6GFIwODSOVaEs4Bc1qfIvS+8AHBq/KtKwCOSdLTNY2DEsb6uY9mBQY1uC7F718dTFgrmpXm0Gx6/tFQDMwM1ClGZIMxKzzISoVZQaiwlm0ZRvAuKwcs5s6ZiCpaV80oliDMNVJKklxMZ6WF4+nTpYUQ4Bq9Uvah91HgDFcOGYFLgOHATuWe9G8GpGf2v5fO5EtCVjItv5zkBeU5SoFixFL36xvwTiE78VJlqmTClSgFZkg0L0dQNLfZjrsRwxSlTc6cyc7JBSKJarUta0IeDcHQqYgLlliGOXlYsTdLNb3mNXEjrJeGJUMyFJdUwE0LJQeRRYfnFekZYeUhctGYKQqYhKsqkspOb8qmNwaRmOByqZJuIQea05R7hY1UTvGmFwk3Kkoxk5iARnCF3qHZAOu8c62YzFpUhNQxKmfMHJc1S1Wr3vSJKmJUAywp1BqljytlqOhO710gNWGxItiZZH9Ukbjbo8ZpkYxyy8IoM9UKBJBdiAPf7oil3tuES5CSoOlE6UpQoTlKlCzuXGYObsdYQyePYIqcJIUVKZ5Su8sgkgsWUW8bwX7azcWrDK/ES8OEZ0uqWtQUwJy1UghnJbx3Mc9Iwy6DsWIIqJyHez1SK3jpznjG/XSysZheUCUoFDZR2S6WIPcvyCuvnEOMwZlpTkKUJSluRYoCkj8tsyQY34XxrEAKP4RM1bAKXmQlRAfLmYt7h5xTFcUmdmxwaUJAADFPJQNqQWtUNEVbgeBRiDNVJQkAKZJLgBKkJIJclVS5sI+iBo+b+ykvEJUTLWiXLKkZzRaiEiiWUAO6WcF6CPosmeFOz0arUL7HWOff1cDzJBBdBQl7ulyT4hQ6xVctf6k+Qy/Eqg4iPMsSqUrlLeoNmoo+tGrWBp+GTndSa/wBVd2uIeTpbpIF2LVIq1Kio8oBlomgMoZmoDylw9CXIq2u/vuaBSoNyvZraecLOPc0ooUgkFnpp7xDpYUBUKpulNRS5SpvseBz3zF9KA2J1d/G/73NHzrjHCSpq0B2ZjajKGxjbjCFKwuHSlIUUKJJIBYAGwcs5/wAx02MwZ1GYXBDb6uKGp0gP8JW1RZwDran3eOn6YhN7O4cpRMclJUEjIw5X8PA3B1gqRw7KorWpSifJLixLpYsGENOyArSt2oC1rmLpy/pTRxTL8amJSM8Gks7hj96GsG9j0en3pA6Wa4v1p6CLiYXp8D8TEVFytwX9flFkDce6sVQVdT5j6xt2i/0q9QPjEo47ivFZvbEZSmWDlyihJfvE26tfS8D/AMSXmpLn0FWUanQpUBsH1vXeH/EuCIMwr7rrCyGd1Au1DY6g76QDisAhwklNXLBJqaMXdqNaOmbiTT/hGIVMkoWoFKiKhVDQs5D3o9oOTVq1hWgZEoSlISlKbuBV9iIsVkaq9L+gEYaM+xP3/wDzHpllgDpvX15YVlatgw1NPc8WTiFgOQlvM/D6xCjhK+2HzEUnylEMkm/TfRhAqcYqxy+l/VcX7VR28vhRW0BPwSiXOUnTMHoPKKzeGEs6k229143SuY1EglrMY0RKnH8gtp+/zEKgJSpocKBU2YOkixAKTlGxHxjYcWOVYSCVZix1Yr0A6Rv+Gm0dLm9xf5U1EA8RzMHRXMGzHrZ2b31iifxKYZaqEVdyXYUrTS+pjHBYpT5gAVA96uxG5NKwThJZVKXQXu2oDm1tBeAMEszKJIINenrT4wDNfEJjnI2YaH3sSR0gaRxTE9rLSVJSkqSCCDYkbmgZ6xFYdYPKGPRQG248IxmKUbpUDYsCR7heIOsmzlB2dTXILW0YuYFwHEZi1MZK0DdSh7uX4tAHCeMkqUJoSlSSRms51PdLHdxuIPGPSzkoD6ul3Pgd4y1Sr2/kmZgywBZaFXdgFVNCHvHI8PkLUEJY6XIuGI6ku30jrPaPGJmSzJSQAs85CRba1XsYxwEtCEFpjqINX+L/ACEazZjO+6G4RNCCss+dNSKkhOaxF+9DpGEChlDDl0YUDddqRbhRAU7L2oSK+bOL9XfaH44eipLl9yYzvSuc9kpBSZgylXPqX/KkA2YWjroCRipSFZUqGZRZhUv9A4D2DizwbWMdbdHkQR6THsB5HhEWMSFFIzMk6LUPT5gxvEaKUJMwgV3iT6V90ZfwtGxZrCnwAhg0YYjFIllIWWzFhQ38QGHnC6UGeDSb9mPU/WIvg8s2BT5k/ExoOLSf136KemXRnHfR/wAhvF1cSlD8+gNASK5WqAz8yaX5hvF9Af8ACD+uj7adesRXCWq+YbZR5FyRasMFYpAQF5uUsxY1zWYM7naMVcWkh+egIBISoirNUBi4UkjdxC6UKOGnwGzAfBRiK4afH76mD8NjETHyF2oaEakajdKh5GBhxmS5GY0Ldxd3A/TWqh6iJdA6+EqOo9T9IGxHs3nIKjZ2ZR8tIb4XHS5qSpBJAJB5VCoDmhAJ8vCMZHG5CwMi3dtCO8EqDuKUWh3tmDtFugUcAFwojpp9Y9/g4N38ftXygmTxiSoAhRrukirpDVFDmWlLbltDFsPxaUvLlJOYgDlI71neosRXUEaQugJXBUuTlV/8f/ePFcESW5D5n6LPwgw8ZlcrEnNZheqgfN0qj2TxiUtKlJJypliYS35DnYjd8irbQugWXwMUNj0Jp4QT/CgGYr8M31HzgqfikpR2julgXGx18KwMOMILMFHMUhNLlaCtIqdhEuipwqhYL8yn6xRWHmGyVeqfrF8NxuWtSUjM6ioCmqCArXQmNsbxESlJCkqJUCRlD0SUg6v+ceTksATD0odOEWaVHjl+IJMDcU4PMmoCQUhi/eNendgs8aT/ANuaapFEi6mYd7+oetNYzX7QSwAcq2ZRsPyM4PNQ8wod4ej3CcLUiWEAhIGty/iG+UKsJ7LLlzSpJl5asXUFV6Mxcu5d9aw3XxtCSykrFCbJNs+yj/21e6CZeOSqWqYAWTncAgl0FQUKEh3SdYXcQEnha376W6A/C306x7L4L+pYPgljbxI301iK48gf6c3uhVEg8pUpLgBTmqSaO4ZnjTA8ZRMWlASoEoCwTlYpIQQxSov3wKfAh56qqeAy63ckl2Tc3umLHgiCGdQ8GGn9vnDMRGiXULxweVql6vUv/mCRg5Y/00f8R9IIjxoXRWWgAMAANhAeM4amYp1KWQCDlCmDgpIt1SD67mDjEaIMZGEQgMhITa3QABzc0AHlGsSPBBVo9iRIqJEiRIgkSJEiiQLjcAmaUFT8hcAFq/H03iRI0gVPAZYsVjTvf2aEMP8AppqNo8XwCSXoQ4Y1d3yOS4Lk9mgF9upeRIXVFqwCTLTLdTIy5VO6gU2Lm58b1jFfBZRGUApHJQH/ALQZHpT0EexIIvguGolFRRmdV3USHzKUSxLO6jW9hYCM5vB5Si5Cic2bvHvOg6H+hPp1MexIK0wXDZcpKkoBAUXLqJLkAUJNKDSMcNwOQgMlJFX76jV31VqQCdyATEiQqLI4PJAok+OZTkskOS7k8iKnVIN6x7/CZVOS2uYu7XJdyb1O5OpiRIVXieESRZJFSaKVqSTruonzMeJ4JIBBCC4ZudX5czfm0zK9TEiQo3GBliWJWXkAACXNhYO76RWTw2UnuoAqD4FNiNiH0iRIyMlcFkkEdmPPmaxfmfVKT5CCDgkcvKDlQUB/0lnT4Fh6CJEijxOAl6ITdJtqjuHy0jwcPlU/lo5aDlFBsKUFB6CJEiCDh0qn8tFAw5RQVoKf1K/5HeJK4fLSVshIzgBQYMQ6ixpWqlGv6jEiRRFYCU4JloJASAcooE91qUZy2zxYYKX/ANtFwe6LpbKbaZUt/aNokSINhHoMSJEEePBEiQVCI8j2JAxUxGiRIi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97284" name="Picture 4" descr="http://sobrehistoria.com/wp-content/uploads/segunda-revolucion-industrial.jpg"/>
          <p:cNvPicPr>
            <a:picLocks noChangeAspect="1" noChangeArrowheads="1"/>
          </p:cNvPicPr>
          <p:nvPr/>
        </p:nvPicPr>
        <p:blipFill>
          <a:blip r:embed="rId2" cstate="print"/>
          <a:srcRect/>
          <a:stretch>
            <a:fillRect/>
          </a:stretch>
        </p:blipFill>
        <p:spPr bwMode="auto">
          <a:xfrm>
            <a:off x="1" y="3861048"/>
            <a:ext cx="2915816" cy="2996952"/>
          </a:xfrm>
          <a:prstGeom prst="rect">
            <a:avLst/>
          </a:prstGeom>
          <a:noFill/>
        </p:spPr>
      </p:pic>
      <p:pic>
        <p:nvPicPr>
          <p:cNvPr id="35842" name="Picture 2" descr="https://encrypted-tbn2.gstatic.com/images?q=tbn:ANd9GcRGmpngbqRx6H--BFhmDMJpGj77JxOw61eLSIFJWjfw2Ry4O_xT"/>
          <p:cNvPicPr>
            <a:picLocks noChangeAspect="1" noChangeArrowheads="1"/>
          </p:cNvPicPr>
          <p:nvPr/>
        </p:nvPicPr>
        <p:blipFill>
          <a:blip r:embed="rId3" cstate="print"/>
          <a:srcRect/>
          <a:stretch>
            <a:fillRect/>
          </a:stretch>
        </p:blipFill>
        <p:spPr bwMode="auto">
          <a:xfrm>
            <a:off x="5580112" y="3789040"/>
            <a:ext cx="3233086" cy="3068960"/>
          </a:xfrm>
          <a:prstGeom prst="rect">
            <a:avLst/>
          </a:prstGeom>
          <a:noFill/>
        </p:spPr>
      </p:pic>
      <p:pic>
        <p:nvPicPr>
          <p:cNvPr id="35844" name="Picture 4" descr="http://3.bp.blogspot.com/_bpt5AxEHutc/S7Nrot774lI/AAAAAAAAC3U/oR2mOEUobcU/s400/Industrial%252520Revolution.jpg"/>
          <p:cNvPicPr>
            <a:picLocks noChangeAspect="1" noChangeArrowheads="1"/>
          </p:cNvPicPr>
          <p:nvPr/>
        </p:nvPicPr>
        <p:blipFill>
          <a:blip r:embed="rId4" cstate="print"/>
          <a:srcRect/>
          <a:stretch>
            <a:fillRect/>
          </a:stretch>
        </p:blipFill>
        <p:spPr bwMode="auto">
          <a:xfrm>
            <a:off x="2915816" y="3861048"/>
            <a:ext cx="2736304" cy="29969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3312368"/>
          </a:xfrm>
        </p:spPr>
        <p:txBody>
          <a:bodyPr>
            <a:noAutofit/>
          </a:bodyPr>
          <a:lstStyle/>
          <a:p>
            <a:r>
              <a:rPr lang="es-MX" sz="2000" dirty="0" smtClean="0">
                <a:latin typeface="Calibri" pitchFamily="34" charset="0"/>
                <a:cs typeface="Arial" pitchFamily="34" charset="0"/>
              </a:rPr>
              <a:t>Desde tiempos de la antigüedad ya la administración se aplicaba en los grupos sociales, porqué las familias se dividían las funciones; la mujer se dedicaba al cuidado de los hijos y las labores del hogar, mientras que los hombres iban a cazar y hacían los trabajos pesados. Pero el acontecimiento que hizo que la administración existiera como tal fue la Revolución Industrial. La revolución industrial fue un gran acontecimiento para la humanidad, se caracterizo por la mecanización de la industria y la agricultura, la aplicación de la fuerza motriz, el avance de los transportes y comunicaciones y el desarrollo de las fábricas</a:t>
            </a:r>
            <a:endParaRPr lang="es-MX" sz="2000" dirty="0">
              <a:latin typeface="Calibri" pitchFamily="34" charset="0"/>
              <a:cs typeface="Arial" pitchFamily="34" charset="0"/>
            </a:endParaRPr>
          </a:p>
        </p:txBody>
      </p:sp>
      <p:pic>
        <p:nvPicPr>
          <p:cNvPr id="96258" name="Picture 2" descr="http://www.planesdeformacion.com/wp-content/uploads/2012/05/revolucion-industrial.jpg"/>
          <p:cNvPicPr>
            <a:picLocks noChangeAspect="1" noChangeArrowheads="1"/>
          </p:cNvPicPr>
          <p:nvPr/>
        </p:nvPicPr>
        <p:blipFill>
          <a:blip r:embed="rId2" cstate="print"/>
          <a:srcRect/>
          <a:stretch>
            <a:fillRect/>
          </a:stretch>
        </p:blipFill>
        <p:spPr bwMode="auto">
          <a:xfrm>
            <a:off x="0" y="3789040"/>
            <a:ext cx="4355976" cy="3068960"/>
          </a:xfrm>
          <a:prstGeom prst="rect">
            <a:avLst/>
          </a:prstGeom>
          <a:noFill/>
        </p:spPr>
      </p:pic>
      <p:pic>
        <p:nvPicPr>
          <p:cNvPr id="34818" name="Picture 2" descr="http://www.escuela-tai.com/blog/wp-content/uploads/2012/07/londres-2012-ceremonia-inauguracion-trabajo-industrial.jpg"/>
          <p:cNvPicPr>
            <a:picLocks noChangeAspect="1" noChangeArrowheads="1"/>
          </p:cNvPicPr>
          <p:nvPr/>
        </p:nvPicPr>
        <p:blipFill>
          <a:blip r:embed="rId3" cstate="print"/>
          <a:srcRect/>
          <a:stretch>
            <a:fillRect/>
          </a:stretch>
        </p:blipFill>
        <p:spPr bwMode="auto">
          <a:xfrm>
            <a:off x="4381500" y="3790950"/>
            <a:ext cx="4762500" cy="30670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8280920" cy="2808311"/>
          </a:xfrm>
        </p:spPr>
        <p:txBody>
          <a:bodyPr>
            <a:noAutofit/>
          </a:bodyPr>
          <a:lstStyle/>
          <a:p>
            <a:r>
              <a:rPr lang="es-MX" sz="2100" dirty="0" smtClean="0">
                <a:latin typeface="Calibri" pitchFamily="34" charset="0"/>
              </a:rPr>
              <a:t>. Este último propicio el inicio de la administración ya que hubo muchos cambios en los sistemas de producción, dado que antes se realizaban de manera artesanal y con este hecho se reemplazo la fuerza humana por la de las maquinas ocasionando con esto tener procesos más productivos. También se empezaron a crear jerarquías ya que antes al ser individual la forma del trabajo, estas no existían, pero al momento de crear fábricas hubo la necesidad de delegar el trabajo y responsabilidades en diferentes áreas, tales como director, subdirector, obrero, etc.</a:t>
            </a:r>
            <a:endParaRPr lang="es-MX" sz="2100" dirty="0">
              <a:latin typeface="Calibri" pitchFamily="34" charset="0"/>
            </a:endParaRPr>
          </a:p>
        </p:txBody>
      </p:sp>
      <p:pic>
        <p:nvPicPr>
          <p:cNvPr id="95234" name="Picture 2" descr="http://www.claseshistoria.com/revolucionindustrial/imagenes/%2Bdomesticsystem.jpg"/>
          <p:cNvPicPr>
            <a:picLocks noChangeAspect="1" noChangeArrowheads="1"/>
          </p:cNvPicPr>
          <p:nvPr/>
        </p:nvPicPr>
        <p:blipFill>
          <a:blip r:embed="rId2" cstate="print"/>
          <a:srcRect/>
          <a:stretch>
            <a:fillRect/>
          </a:stretch>
        </p:blipFill>
        <p:spPr bwMode="auto">
          <a:xfrm>
            <a:off x="0" y="3717032"/>
            <a:ext cx="2555776" cy="3140968"/>
          </a:xfrm>
          <a:prstGeom prst="rect">
            <a:avLst/>
          </a:prstGeom>
          <a:noFill/>
        </p:spPr>
      </p:pic>
      <p:pic>
        <p:nvPicPr>
          <p:cNvPr id="95236" name="Picture 4" descr="http://1.bp.blogspot.com/-LzxUoK2NXBE/TdHp825PjAI/AAAAAAAAAEA/kZwksMsoe1E/s1600/e.Evolci%25C3%25B3n+de+la+econom%25C3%25ADa_%255Bcampo%255D.jpg"/>
          <p:cNvPicPr>
            <a:picLocks noChangeAspect="1" noChangeArrowheads="1"/>
          </p:cNvPicPr>
          <p:nvPr/>
        </p:nvPicPr>
        <p:blipFill>
          <a:blip r:embed="rId3" cstate="print"/>
          <a:srcRect/>
          <a:stretch>
            <a:fillRect/>
          </a:stretch>
        </p:blipFill>
        <p:spPr bwMode="auto">
          <a:xfrm>
            <a:off x="2555776" y="3717032"/>
            <a:ext cx="3024336" cy="3140968"/>
          </a:xfrm>
          <a:prstGeom prst="rect">
            <a:avLst/>
          </a:prstGeom>
          <a:noFill/>
        </p:spPr>
      </p:pic>
      <p:pic>
        <p:nvPicPr>
          <p:cNvPr id="33794" name="Picture 2" descr="http://upload.wikimedia.org/wikipedia/commons/thumb/4/4f/Prilidiano_Pueyrred%C3%B3n-Un_alto_en_la_pulper%C3%ADa.jpg/800px-Prilidiano_Pueyrred%C3%B3n-Un_alto_en_la_pulper%C3%ADa.jpg"/>
          <p:cNvPicPr>
            <a:picLocks noChangeAspect="1" noChangeArrowheads="1"/>
          </p:cNvPicPr>
          <p:nvPr/>
        </p:nvPicPr>
        <p:blipFill>
          <a:blip r:embed="rId4" cstate="print"/>
          <a:srcRect/>
          <a:stretch>
            <a:fillRect/>
          </a:stretch>
        </p:blipFill>
        <p:spPr bwMode="auto">
          <a:xfrm>
            <a:off x="5580112" y="3717032"/>
            <a:ext cx="3563887" cy="314096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640"/>
            <a:ext cx="8229600" cy="901822"/>
          </a:xfrm>
        </p:spPr>
        <p:txBody>
          <a:bodyPr>
            <a:normAutofit/>
          </a:bodyPr>
          <a:lstStyle/>
          <a:p>
            <a:r>
              <a:rPr lang="es-MX" sz="2000" dirty="0" smtClean="0">
                <a:latin typeface="Arial" pitchFamily="34" charset="0"/>
                <a:cs typeface="Arial" pitchFamily="34" charset="0"/>
              </a:rPr>
              <a:t>ADMINISTRACIÓN EN REVOLUCIÓN INDUSTRIAL</a:t>
            </a:r>
            <a:endParaRPr lang="es-MX" sz="2000" dirty="0">
              <a:latin typeface="Arial" pitchFamily="34" charset="0"/>
              <a:cs typeface="Arial" pitchFamily="34" charset="0"/>
            </a:endParaRPr>
          </a:p>
        </p:txBody>
      </p:sp>
      <p:sp>
        <p:nvSpPr>
          <p:cNvPr id="3" name="Content Placeholder 2"/>
          <p:cNvSpPr>
            <a:spLocks noGrp="1"/>
          </p:cNvSpPr>
          <p:nvPr>
            <p:ph idx="4294967295"/>
          </p:nvPr>
        </p:nvSpPr>
        <p:spPr>
          <a:xfrm>
            <a:off x="0" y="981075"/>
            <a:ext cx="8229600" cy="2087563"/>
          </a:xfrm>
        </p:spPr>
        <p:txBody>
          <a:bodyPr>
            <a:noAutofit/>
          </a:bodyPr>
          <a:lstStyle/>
          <a:p>
            <a:r>
              <a:rPr lang="es-MX" sz="2000" dirty="0" smtClean="0">
                <a:latin typeface="Calibri" pitchFamily="34" charset="0"/>
              </a:rPr>
              <a:t>Esta época se caracterizó por la aparición de diversos</a:t>
            </a:r>
            <a:br>
              <a:rPr lang="es-MX" sz="2000" dirty="0" smtClean="0">
                <a:latin typeface="Calibri" pitchFamily="34" charset="0"/>
              </a:rPr>
            </a:br>
            <a:r>
              <a:rPr lang="es-MX" sz="2000" dirty="0" smtClean="0">
                <a:latin typeface="Calibri" pitchFamily="34" charset="0"/>
              </a:rPr>
              <a:t>inventos y descubrimientos, como la máquina de vapor, mismos que proporcionaron el desarrollo industrial consecuentemente grandes cambios en la organización social.</a:t>
            </a:r>
            <a:br>
              <a:rPr lang="es-MX" sz="2000" dirty="0" smtClean="0">
                <a:latin typeface="Calibri" pitchFamily="34" charset="0"/>
              </a:rPr>
            </a:br>
            <a:r>
              <a:rPr lang="es-MX" sz="2000" dirty="0" smtClean="0">
                <a:latin typeface="Calibri" pitchFamily="34" charset="0"/>
              </a:rPr>
              <a:t/>
            </a:r>
            <a:br>
              <a:rPr lang="es-MX" sz="2000" dirty="0" smtClean="0">
                <a:latin typeface="Calibri" pitchFamily="34" charset="0"/>
              </a:rPr>
            </a:br>
            <a:r>
              <a:rPr lang="es-MX" sz="2000" dirty="0" smtClean="0">
                <a:latin typeface="Calibri" pitchFamily="34" charset="0"/>
              </a:rPr>
              <a:t>Desaparecieron los talleres artesanales y se centralizo la producción,</a:t>
            </a:r>
            <a:br>
              <a:rPr lang="es-MX" sz="2000" dirty="0" smtClean="0">
                <a:latin typeface="Calibri" pitchFamily="34" charset="0"/>
              </a:rPr>
            </a:br>
            <a:r>
              <a:rPr lang="es-MX" sz="2000" dirty="0" smtClean="0">
                <a:latin typeface="Calibri" pitchFamily="34" charset="0"/>
              </a:rPr>
              <a:t>lo que dio origen al sistema de fábricas en donde el empresario era dueño de los medios de producción, y el trabajador vendía su fuerza de trabajo; surgieron la especialización y la producción en serie.</a:t>
            </a:r>
            <a:br>
              <a:rPr lang="es-MX" sz="2000" dirty="0" smtClean="0">
                <a:latin typeface="Calibri" pitchFamily="34" charset="0"/>
              </a:rPr>
            </a:br>
            <a:r>
              <a:rPr lang="es-MX" sz="2000" dirty="0" smtClean="0">
                <a:latin typeface="Calibri" pitchFamily="34" charset="0"/>
              </a:rPr>
              <a:t/>
            </a:r>
            <a:br>
              <a:rPr lang="es-MX" sz="2000" dirty="0" smtClean="0">
                <a:latin typeface="Calibri" pitchFamily="34" charset="0"/>
              </a:rPr>
            </a:br>
            <a:r>
              <a:rPr lang="es-MX" sz="2000" dirty="0" smtClean="0">
                <a:latin typeface="Calibri" pitchFamily="34" charset="0"/>
              </a:rPr>
              <a:t>En esta época nace la administración como disciplina; a pesar de ello los trabajadores eran explotados, obligados a trabajar en lugares insalubres, arriesgando sus vidas, horarios excesivos </a:t>
            </a:r>
            <a:endParaRPr lang="es-MX" sz="20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229600" cy="4032448"/>
          </a:xfrm>
        </p:spPr>
        <p:txBody>
          <a:bodyPr>
            <a:normAutofit/>
          </a:bodyPr>
          <a:lstStyle/>
          <a:p>
            <a:r>
              <a:rPr lang="es-MX" sz="1800" dirty="0" smtClean="0">
                <a:latin typeface="Calibri" pitchFamily="34" charset="0"/>
                <a:cs typeface="Arial" pitchFamily="34" charset="0"/>
              </a:rPr>
              <a:t>La revolución industrial fue un gran acontecimiento para la humanidad, se caracterizo por la mecanización de la industria y la agricultura, la aplicación de la fuerza motriz, el avance de los transporte, comunicaciones y el desarrollo de las fabricas.</a:t>
            </a:r>
          </a:p>
          <a:p>
            <a:r>
              <a:rPr lang="es-MX" sz="1900" dirty="0" smtClean="0">
                <a:latin typeface="Calibri" pitchFamily="34" charset="0"/>
                <a:cs typeface="Arial" pitchFamily="34" charset="0"/>
              </a:rPr>
              <a:t>Este ultimo, como ya lo dijimos, propicio el inicio de la administración ya que hubo muchos cambios en los sistemas de producción, dado que antes se realizaban de manera artesanal y con este hecho se reemplazo la fuerza humana por la de las maquinas ocasionando con esto tener procesos mas productivos.</a:t>
            </a:r>
          </a:p>
          <a:p>
            <a:pPr>
              <a:buNone/>
            </a:pPr>
            <a:r>
              <a:rPr lang="es-MX" sz="1900" dirty="0" smtClean="0">
                <a:latin typeface="Calibri" pitchFamily="34" charset="0"/>
                <a:cs typeface="Arial" pitchFamily="34" charset="0"/>
              </a:rPr>
              <a:t/>
            </a:r>
            <a:br>
              <a:rPr lang="es-MX" sz="1900" dirty="0" smtClean="0">
                <a:latin typeface="Calibri" pitchFamily="34" charset="0"/>
                <a:cs typeface="Arial" pitchFamily="34" charset="0"/>
              </a:rPr>
            </a:br>
            <a:r>
              <a:rPr lang="es-MX" sz="1900" dirty="0" smtClean="0">
                <a:latin typeface="Calibri" pitchFamily="34" charset="0"/>
                <a:cs typeface="Arial" pitchFamily="34" charset="0"/>
              </a:rPr>
              <a:t/>
            </a:r>
            <a:br>
              <a:rPr lang="es-MX" sz="1900" dirty="0" smtClean="0">
                <a:latin typeface="Calibri" pitchFamily="34" charset="0"/>
                <a:cs typeface="Arial" pitchFamily="34" charset="0"/>
              </a:rPr>
            </a:br>
            <a:endParaRPr lang="es-MX" sz="1900" dirty="0">
              <a:latin typeface="Calibri" pitchFamily="34" charset="0"/>
              <a:cs typeface="Arial" pitchFamily="34" charset="0"/>
            </a:endParaRPr>
          </a:p>
        </p:txBody>
      </p:sp>
      <p:pic>
        <p:nvPicPr>
          <p:cNvPr id="93188" name="Picture 4" descr="https://encrypted-tbn2.gstatic.com/images?q=tbn:ANd9GcQ9pqCuac9yjNjRNbjEoml74uMnJRT3AlM_HB0B888r17Jkp5yV1g"/>
          <p:cNvPicPr>
            <a:picLocks noChangeAspect="1" noChangeArrowheads="1"/>
          </p:cNvPicPr>
          <p:nvPr/>
        </p:nvPicPr>
        <p:blipFill>
          <a:blip r:embed="rId2" cstate="print"/>
          <a:srcRect/>
          <a:stretch>
            <a:fillRect/>
          </a:stretch>
        </p:blipFill>
        <p:spPr bwMode="auto">
          <a:xfrm>
            <a:off x="0" y="4077072"/>
            <a:ext cx="3024336" cy="2780928"/>
          </a:xfrm>
          <a:prstGeom prst="rect">
            <a:avLst/>
          </a:prstGeom>
          <a:noFill/>
        </p:spPr>
      </p:pic>
      <p:pic>
        <p:nvPicPr>
          <p:cNvPr id="31746" name="Picture 2" descr="http://1.bp.blogspot.com/-Reha4XifYJs/UKpRe91uwPI/AAAAAAAAAAU/2voktn8aeDA/s1600/wtw.wtw_web_pkg.jpg"/>
          <p:cNvPicPr>
            <a:picLocks noChangeAspect="1" noChangeArrowheads="1"/>
          </p:cNvPicPr>
          <p:nvPr/>
        </p:nvPicPr>
        <p:blipFill>
          <a:blip r:embed="rId3" cstate="print"/>
          <a:srcRect/>
          <a:stretch>
            <a:fillRect/>
          </a:stretch>
        </p:blipFill>
        <p:spPr bwMode="auto">
          <a:xfrm>
            <a:off x="6286500" y="4077073"/>
            <a:ext cx="2857500" cy="2780928"/>
          </a:xfrm>
          <a:prstGeom prst="rect">
            <a:avLst/>
          </a:prstGeom>
          <a:noFill/>
        </p:spPr>
      </p:pic>
      <p:pic>
        <p:nvPicPr>
          <p:cNvPr id="31748" name="Picture 4" descr="http://sincetheblog.files.wordpress.com/2012/10/spinning-jenny-26.png"/>
          <p:cNvPicPr>
            <a:picLocks noChangeAspect="1" noChangeArrowheads="1"/>
          </p:cNvPicPr>
          <p:nvPr/>
        </p:nvPicPr>
        <p:blipFill>
          <a:blip r:embed="rId4" cstate="print"/>
          <a:srcRect/>
          <a:stretch>
            <a:fillRect/>
          </a:stretch>
        </p:blipFill>
        <p:spPr bwMode="auto">
          <a:xfrm>
            <a:off x="3059832" y="4077072"/>
            <a:ext cx="3168352" cy="27809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76672"/>
            <a:ext cx="8686800" cy="4320481"/>
          </a:xfrm>
        </p:spPr>
        <p:txBody>
          <a:bodyPr>
            <a:normAutofit/>
          </a:bodyPr>
          <a:lstStyle/>
          <a:p>
            <a:pPr>
              <a:buFont typeface="Courier New" pitchFamily="49" charset="0"/>
              <a:buChar char="o"/>
            </a:pPr>
            <a:r>
              <a:rPr lang="es-MX" sz="1800" dirty="0" smtClean="0">
                <a:latin typeface="Calibri" pitchFamily="34" charset="0"/>
              </a:rPr>
              <a:t>También se empezaron a crear jerarquías ya que antes al ser individual la forma del trabajo, estas no existían, pero al momento de crear fábricas hubo la necesidad de delegar el trabajo y responsabilidades .</a:t>
            </a:r>
          </a:p>
          <a:p>
            <a:pPr>
              <a:buFont typeface="Courier New" pitchFamily="49" charset="0"/>
              <a:buChar char="o"/>
            </a:pPr>
            <a:r>
              <a:rPr lang="es-MX" sz="1800" dirty="0" smtClean="0">
                <a:latin typeface="Calibri" pitchFamily="34" charset="0"/>
              </a:rPr>
              <a:t>Por otra parte con la Revolución Industrial aparece la necesidad de estudiar la productividad humana, la investigación administrativa, los conceptos de administración las funciones de ésta y enfoque de proceso, para aplicarlas a la empresa y hacer un mejor ambiente de trabajo, mejorar la producción, acomodar de mejor manera el área de trabajo y a su personal productivo.</a:t>
            </a:r>
          </a:p>
          <a:p>
            <a:pPr>
              <a:buFont typeface="Courier New" pitchFamily="49" charset="0"/>
              <a:buChar char="o"/>
            </a:pPr>
            <a:r>
              <a:rPr lang="es-MX" sz="1800" dirty="0" smtClean="0">
                <a:latin typeface="Calibri" pitchFamily="34" charset="0"/>
              </a:rPr>
              <a:t>Empezó a hacerse una demanda más rápida de desarrollo, se necesitaba producir más por el crecimiento del mercado, entonces se necesito buscar soluciones a problemas cotidianos por lo que se tuvo que estudiar y medir los tiempos y movimientos.</a:t>
            </a:r>
            <a:br>
              <a:rPr lang="es-MX" sz="1800" dirty="0" smtClean="0">
                <a:latin typeface="Calibri" pitchFamily="34" charset="0"/>
              </a:rPr>
            </a:br>
            <a:r>
              <a:rPr lang="es-MX" sz="1800" dirty="0" smtClean="0">
                <a:latin typeface="Calibri" pitchFamily="34" charset="0"/>
              </a:rPr>
              <a:t/>
            </a:r>
            <a:br>
              <a:rPr lang="es-MX" sz="1800" dirty="0" smtClean="0">
                <a:latin typeface="Calibri" pitchFamily="34" charset="0"/>
              </a:rPr>
            </a:br>
            <a:endParaRPr lang="es-MX" sz="1800" dirty="0">
              <a:latin typeface="Calibri" pitchFamily="34" charset="0"/>
            </a:endParaRPr>
          </a:p>
        </p:txBody>
      </p:sp>
      <p:pic>
        <p:nvPicPr>
          <p:cNvPr id="92162" name="Picture 2" descr="https://encrypted-tbn1.gstatic.com/images?q=tbn:ANd9GcRKMvHpeyvP2H5mEntcdrdM5Qk9NqLGKNTH1nX66vU0BPq7Pce2fA"/>
          <p:cNvPicPr>
            <a:picLocks noChangeAspect="1" noChangeArrowheads="1"/>
          </p:cNvPicPr>
          <p:nvPr/>
        </p:nvPicPr>
        <p:blipFill>
          <a:blip r:embed="rId2" cstate="print"/>
          <a:srcRect/>
          <a:stretch>
            <a:fillRect/>
          </a:stretch>
        </p:blipFill>
        <p:spPr bwMode="auto">
          <a:xfrm>
            <a:off x="5084118" y="4149080"/>
            <a:ext cx="3418260" cy="2376264"/>
          </a:xfrm>
          <a:prstGeom prst="rect">
            <a:avLst/>
          </a:prstGeom>
          <a:noFill/>
        </p:spPr>
      </p:pic>
      <p:pic>
        <p:nvPicPr>
          <p:cNvPr id="92164" name="Picture 4" descr="https://encrypted-tbn2.gstatic.com/images?q=tbn:ANd9GcTgtYlxePR4kRUliqq-pZ4qGSIL981dJjtaxQJP1F08HaiJypR1"/>
          <p:cNvPicPr>
            <a:picLocks noChangeAspect="1" noChangeArrowheads="1"/>
          </p:cNvPicPr>
          <p:nvPr/>
        </p:nvPicPr>
        <p:blipFill>
          <a:blip r:embed="rId3" cstate="print"/>
          <a:srcRect/>
          <a:stretch>
            <a:fillRect/>
          </a:stretch>
        </p:blipFill>
        <p:spPr bwMode="auto">
          <a:xfrm>
            <a:off x="1043608" y="4149080"/>
            <a:ext cx="3744416" cy="243791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80728"/>
            <a:ext cx="8229600" cy="3096344"/>
          </a:xfrm>
        </p:spPr>
        <p:txBody>
          <a:bodyPr>
            <a:normAutofit fontScale="92500" lnSpcReduction="20000"/>
          </a:bodyPr>
          <a:lstStyle/>
          <a:p>
            <a:r>
              <a:rPr lang="es-MX" sz="2200" dirty="0" smtClean="0">
                <a:latin typeface="Calibri" pitchFamily="34" charset="0"/>
              </a:rPr>
              <a:t>Como los salarios no eran fijos, muchos estudiosos se dedicaron a crear principios para ayudar tanto a la empresa como al proletariado, por ejemplo los incentivos como bonos de despensa, premios por puntualidad, bonos de producción, pago  de horas extras, etc.</a:t>
            </a:r>
          </a:p>
          <a:p>
            <a:r>
              <a:rPr lang="es-MX" sz="2200" dirty="0" smtClean="0">
                <a:latin typeface="Calibri" pitchFamily="34" charset="0"/>
              </a:rPr>
              <a:t>aquellos días de cambio, donde la revolución Industrial ayudo a que la administración se desarrollara, pero concluyo que la forma de producción que se estableció y las necesidades que fue requiriendo la empresa y sus trabajadores, para su mejor planeación, organización, ejecución y control, para llegar a su objetivo de manera eficiente fue lo que propicio la creación de la administración</a:t>
            </a:r>
            <a:r>
              <a:rPr lang="es-MX" sz="1800" dirty="0" smtClean="0">
                <a:latin typeface="Calibri" pitchFamily="34" charset="0"/>
              </a:rPr>
              <a:t>.</a:t>
            </a:r>
            <a:r>
              <a:rPr lang="es-MX" sz="1800" dirty="0" smtClean="0"/>
              <a:t/>
            </a:r>
            <a:br>
              <a:rPr lang="es-MX" sz="1800" dirty="0" smtClean="0"/>
            </a:br>
            <a:r>
              <a:rPr lang="es-MX" sz="1800" dirty="0" smtClean="0"/>
              <a:t> </a:t>
            </a:r>
            <a:r>
              <a:rPr lang="es-MX" sz="1800" dirty="0" smtClean="0">
                <a:latin typeface="Calibri" pitchFamily="34" charset="0"/>
              </a:rPr>
              <a:t/>
            </a:r>
            <a:br>
              <a:rPr lang="es-MX" sz="1800" dirty="0" smtClean="0">
                <a:latin typeface="Calibri" pitchFamily="34" charset="0"/>
              </a:rPr>
            </a:br>
            <a:endParaRPr lang="es-MX" sz="1800" dirty="0">
              <a:latin typeface="Calibri" pitchFamily="34" charset="0"/>
            </a:endParaRPr>
          </a:p>
        </p:txBody>
      </p:sp>
      <p:pic>
        <p:nvPicPr>
          <p:cNvPr id="91138" name="Picture 2" descr="http://3.bp.blogspot.com/-833AdD94mhw/T3QexkUO4-I/AAAAAAAAAEY/1DSsm5KWhsg/s1600/revoluci%25C3%25B3n%2Bindustrial%2Bcollage.bmp"/>
          <p:cNvPicPr>
            <a:picLocks noChangeAspect="1" noChangeArrowheads="1"/>
          </p:cNvPicPr>
          <p:nvPr/>
        </p:nvPicPr>
        <p:blipFill>
          <a:blip r:embed="rId2" cstate="print"/>
          <a:srcRect/>
          <a:stretch>
            <a:fillRect/>
          </a:stretch>
        </p:blipFill>
        <p:spPr bwMode="auto">
          <a:xfrm>
            <a:off x="-1" y="3933057"/>
            <a:ext cx="4543601" cy="2924944"/>
          </a:xfrm>
          <a:prstGeom prst="rect">
            <a:avLst/>
          </a:prstGeom>
          <a:noFill/>
        </p:spPr>
      </p:pic>
      <p:pic>
        <p:nvPicPr>
          <p:cNvPr id="91140" name="Picture 4" descr="http://manosanta.com.uy/contenidos/ceibal/_imgn/images/actividades/historia/mundo/006-el-trabajo-infantil-en-la-revolucion-industrial.png"/>
          <p:cNvPicPr>
            <a:picLocks noChangeAspect="1" noChangeArrowheads="1"/>
          </p:cNvPicPr>
          <p:nvPr/>
        </p:nvPicPr>
        <p:blipFill>
          <a:blip r:embed="rId3" cstate="print"/>
          <a:srcRect/>
          <a:stretch>
            <a:fillRect/>
          </a:stretch>
        </p:blipFill>
        <p:spPr bwMode="auto">
          <a:xfrm>
            <a:off x="5606244" y="3905672"/>
            <a:ext cx="3537756" cy="29523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686800" cy="838200"/>
          </a:xfrm>
        </p:spPr>
        <p:txBody>
          <a:bodyPr/>
          <a:lstStyle/>
          <a:p>
            <a:r>
              <a:rPr lang="es-MX" dirty="0" smtClean="0"/>
              <a:t>Primera revolución industrial</a:t>
            </a:r>
            <a:endParaRPr lang="es-MX" dirty="0"/>
          </a:p>
        </p:txBody>
      </p:sp>
      <p:sp>
        <p:nvSpPr>
          <p:cNvPr id="3" name="Content Placeholder 2"/>
          <p:cNvSpPr>
            <a:spLocks noGrp="1"/>
          </p:cNvSpPr>
          <p:nvPr>
            <p:ph idx="1"/>
          </p:nvPr>
        </p:nvSpPr>
        <p:spPr>
          <a:xfrm>
            <a:off x="0" y="1196752"/>
            <a:ext cx="8686800" cy="4525963"/>
          </a:xfrm>
        </p:spPr>
        <p:txBody>
          <a:bodyPr>
            <a:normAutofit/>
          </a:bodyPr>
          <a:lstStyle/>
          <a:p>
            <a:r>
              <a:rPr lang="es-MX" sz="2000" dirty="0" smtClean="0">
                <a:latin typeface="Calibri" pitchFamily="34" charset="0"/>
              </a:rPr>
              <a:t>La Primera Revolución Industrial acelero el proceso de migraciones del campo a la ciudad, lo que intensifico el crecimiento de la población urbana y contribuyo a la formación de una nueva clase social , la obrera o proletariado. La jornada de trabajo en las primeras décadas de la industrialización tenía una duración de 14 a 16 horas diarias. Los bajos salarios, debido a la abundante mano de obra disponible y de la utilización de maquinas reducían el precio de la fuerza de trabajo a niveles de mera subsistencia. El desempleo llevo a la formación del llamado "ejercito industrial de reserva" (población obrera sobrante).</a:t>
            </a:r>
          </a:p>
          <a:p>
            <a:pPr>
              <a:buNone/>
            </a:pPr>
            <a:endParaRPr lang="es-MX" dirty="0"/>
          </a:p>
        </p:txBody>
      </p:sp>
      <p:pic>
        <p:nvPicPr>
          <p:cNvPr id="88066" name="Picture 2" descr="http://1.bp.blogspot.com/_uheNlUAGBA8/TJCIL0-zvLI/AAAAAAAAC6A/X1gbXfn74-o/s320/industrializacion.jpg"/>
          <p:cNvPicPr>
            <a:picLocks noChangeAspect="1" noChangeArrowheads="1"/>
          </p:cNvPicPr>
          <p:nvPr/>
        </p:nvPicPr>
        <p:blipFill>
          <a:blip r:embed="rId2" cstate="print"/>
          <a:srcRect/>
          <a:stretch>
            <a:fillRect/>
          </a:stretch>
        </p:blipFill>
        <p:spPr bwMode="auto">
          <a:xfrm>
            <a:off x="6096000" y="4591049"/>
            <a:ext cx="3048000" cy="2266951"/>
          </a:xfrm>
          <a:prstGeom prst="rect">
            <a:avLst/>
          </a:prstGeom>
          <a:noFill/>
        </p:spPr>
      </p:pic>
      <p:pic>
        <p:nvPicPr>
          <p:cNvPr id="88068" name="Picture 4" descr="http://lh4.ggpht.com/_uheNlUAGBA8/TEojzNEJwzI/AAAAAAAACws/E5OXeAwZBLc/proletariado.jpg"/>
          <p:cNvPicPr>
            <a:picLocks noChangeAspect="1" noChangeArrowheads="1"/>
          </p:cNvPicPr>
          <p:nvPr/>
        </p:nvPicPr>
        <p:blipFill>
          <a:blip r:embed="rId3" cstate="print"/>
          <a:srcRect/>
          <a:stretch>
            <a:fillRect/>
          </a:stretch>
        </p:blipFill>
        <p:spPr bwMode="auto">
          <a:xfrm>
            <a:off x="0" y="4552950"/>
            <a:ext cx="3095625" cy="2305050"/>
          </a:xfrm>
          <a:prstGeom prst="rect">
            <a:avLst/>
          </a:prstGeom>
          <a:noFill/>
        </p:spPr>
      </p:pic>
      <p:pic>
        <p:nvPicPr>
          <p:cNvPr id="28674" name="Picture 2" descr="https://i.ytimg.com/vi/cBreRxxo0aE/hqdefault.jpg"/>
          <p:cNvPicPr>
            <a:picLocks noChangeAspect="1" noChangeArrowheads="1"/>
          </p:cNvPicPr>
          <p:nvPr/>
        </p:nvPicPr>
        <p:blipFill>
          <a:blip r:embed="rId4" cstate="print"/>
          <a:srcRect/>
          <a:stretch>
            <a:fillRect/>
          </a:stretch>
        </p:blipFill>
        <p:spPr bwMode="auto">
          <a:xfrm>
            <a:off x="3059832" y="4581128"/>
            <a:ext cx="3000332" cy="22768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881</Words>
  <Application>Microsoft Office PowerPoint</Application>
  <PresentationFormat>Presentación en pantalla (4:3)</PresentationFormat>
  <Paragraphs>43</Paragraphs>
  <Slides>17</Slides>
  <Notes>0</Notes>
  <HiddenSlides>0</HiddenSlides>
  <MMClips>1</MMClips>
  <ScaleCrop>false</ScaleCrop>
  <HeadingPairs>
    <vt:vector size="4" baseType="variant">
      <vt:variant>
        <vt:lpstr>Tema</vt:lpstr>
      </vt:variant>
      <vt:variant>
        <vt:i4>8</vt:i4>
      </vt:variant>
      <vt:variant>
        <vt:lpstr>Títulos de diapositiva</vt:lpstr>
      </vt:variant>
      <vt:variant>
        <vt:i4>17</vt:i4>
      </vt:variant>
    </vt:vector>
  </HeadingPairs>
  <TitlesOfParts>
    <vt:vector size="25" baseType="lpstr">
      <vt:lpstr>Trek</vt:lpstr>
      <vt:lpstr>1_Trek</vt:lpstr>
      <vt:lpstr>Flow</vt:lpstr>
      <vt:lpstr>Oriel</vt:lpstr>
      <vt:lpstr>Opulent</vt:lpstr>
      <vt:lpstr>1_Oriel</vt:lpstr>
      <vt:lpstr>Solstice</vt:lpstr>
      <vt:lpstr>Office Theme</vt:lpstr>
      <vt:lpstr>Presentación de PowerPoint</vt:lpstr>
      <vt:lpstr>REVOLUCIÓN  INDUSTRIAL</vt:lpstr>
      <vt:lpstr>Presentación de PowerPoint</vt:lpstr>
      <vt:lpstr>Presentación de PowerPoint</vt:lpstr>
      <vt:lpstr>ADMINISTRACIÓN EN REVOLUCIÓN INDUSTRIAL</vt:lpstr>
      <vt:lpstr>Presentación de PowerPoint</vt:lpstr>
      <vt:lpstr>Presentación de PowerPoint</vt:lpstr>
      <vt:lpstr>Presentación de PowerPoint</vt:lpstr>
      <vt:lpstr>Primera revolución industrial</vt:lpstr>
      <vt:lpstr>Maquina de vapor </vt:lpstr>
      <vt:lpstr>Barco de vapor </vt:lpstr>
      <vt:lpstr>Segunda revolución industrial</vt:lpstr>
      <vt:lpstr>Etapas de la revolución industrial primera etapa de 1750-1840</vt:lpstr>
      <vt:lpstr>Etapas de la revolución industrial segunda  etapa de 1880-1840</vt:lpstr>
      <vt:lpstr>Tercera revolución industrial</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Lucia</cp:lastModifiedBy>
  <cp:revision>64</cp:revision>
  <dcterms:created xsi:type="dcterms:W3CDTF">2014-09-07T13:33:50Z</dcterms:created>
  <dcterms:modified xsi:type="dcterms:W3CDTF">1980-01-04T08:47:50Z</dcterms:modified>
</cp:coreProperties>
</file>